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2D8"/>
          </a:solidFill>
        </a:fill>
      </a:tcStyle>
    </a:wholeTbl>
    <a:band2H>
      <a:tcTxStyle b="def" i="def"/>
      <a:tcStyle>
        <a:tcBdr/>
        <a:fill>
          <a:solidFill>
            <a:srgbClr val="E7EA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BCA"/>
          </a:solidFill>
        </a:fill>
      </a:tcStyle>
    </a:wholeTbl>
    <a:band2H>
      <a:tcTxStyle b="def" i="def"/>
      <a:tcStyle>
        <a:tcBdr/>
        <a:fill>
          <a:solidFill>
            <a:srgbClr val="FDEE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CFCB"/>
          </a:solidFill>
        </a:fill>
      </a:tcStyle>
    </a:wholeTbl>
    <a:band2H>
      <a:tcTxStyle b="def" i="def"/>
      <a:tcStyle>
        <a:tcBdr/>
        <a:fill>
          <a:solidFill>
            <a:srgbClr val="F9E9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ph type="sldImg"/>
          </p:nvPr>
        </p:nvSpPr>
        <p:spPr>
          <a:xfrm>
            <a:off x="1143000" y="685800"/>
            <a:ext cx="4572000" cy="3429000"/>
          </a:xfrm>
          <a:prstGeom prst="rect">
            <a:avLst/>
          </a:prstGeom>
        </p:spPr>
        <p:txBody>
          <a:bodyPr/>
          <a:lstStyle/>
          <a:p>
            <a:pPr/>
          </a:p>
        </p:txBody>
      </p:sp>
      <p:sp>
        <p:nvSpPr>
          <p:cNvPr id="537" name="Shape 5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封皮">
    <p:spTree>
      <p:nvGrpSpPr>
        <p:cNvPr id="1" name=""/>
        <p:cNvGrpSpPr/>
        <p:nvPr/>
      </p:nvGrpSpPr>
      <p:grpSpPr>
        <a:xfrm>
          <a:off x="0" y="0"/>
          <a:ext cx="0" cy="0"/>
          <a:chOff x="0" y="0"/>
          <a:chExt cx="0" cy="0"/>
        </a:xfrm>
      </p:grpSpPr>
      <p:sp>
        <p:nvSpPr>
          <p:cNvPr id="12" name="矩形 6"/>
          <p:cNvSpPr/>
          <p:nvPr/>
        </p:nvSpPr>
        <p:spPr>
          <a:xfrm>
            <a:off x="-1" y="2459301"/>
            <a:ext cx="12204194" cy="2090929"/>
          </a:xfrm>
          <a:prstGeom prst="rect">
            <a:avLst/>
          </a:prstGeom>
          <a:solidFill>
            <a:srgbClr val="FF9933"/>
          </a:solidFill>
          <a:ln w="12700">
            <a:miter lim="400000"/>
          </a:ln>
        </p:spPr>
        <p:txBody>
          <a:bodyPr lIns="45719" rIns="45719" anchor="ctr"/>
          <a:lstStyle/>
          <a:p>
            <a:pPr algn="ctr">
              <a:defRPr>
                <a:solidFill>
                  <a:srgbClr val="FFFFFF"/>
                </a:solidFill>
              </a:defRPr>
            </a:pPr>
          </a:p>
        </p:txBody>
      </p:sp>
      <p:sp>
        <p:nvSpPr>
          <p:cNvPr id="13" name="图片占位符 8"/>
          <p:cNvSpPr/>
          <p:nvPr>
            <p:ph type="pic" idx="13"/>
          </p:nvPr>
        </p:nvSpPr>
        <p:spPr>
          <a:xfrm>
            <a:off x="-12192" y="1436914"/>
            <a:ext cx="12192001" cy="3317650"/>
          </a:xfrm>
          <a:prstGeom prst="rect">
            <a:avLst/>
          </a:prstGeom>
        </p:spPr>
        <p:txBody>
          <a:bodyPr lIns="91439" rIns="91439"/>
          <a:lstStyle/>
          <a:p>
            <a:pPr/>
          </a:p>
        </p:txBody>
      </p:sp>
      <p:sp>
        <p:nvSpPr>
          <p:cNvPr id="14" name="正文级别 1…"/>
          <p:cNvSpPr txBox="1"/>
          <p:nvPr>
            <p:ph type="body" sz="quarter" idx="1"/>
          </p:nvPr>
        </p:nvSpPr>
        <p:spPr>
          <a:xfrm>
            <a:off x="2634091" y="3504765"/>
            <a:ext cx="7175501" cy="989712"/>
          </a:xfrm>
          <a:prstGeom prst="rect">
            <a:avLst/>
          </a:prstGeom>
        </p:spPr>
        <p:txBody>
          <a:bodyPr anchor="ctr">
            <a:normAutofit fontScale="100000" lnSpcReduction="0"/>
          </a:bodyPr>
          <a:lstStyle>
            <a:lvl1pPr algn="ctr">
              <a:defRPr b="1" sz="6000">
                <a:solidFill>
                  <a:srgbClr val="FFFFFF"/>
                </a:solidFill>
              </a:defRPr>
            </a:lvl1pPr>
            <a:lvl2pPr marL="1028700" indent="-571500" algn="ctr">
              <a:defRPr b="1" sz="6000">
                <a:solidFill>
                  <a:srgbClr val="FFFFFF"/>
                </a:solidFill>
              </a:defRPr>
            </a:lvl2pPr>
            <a:lvl3pPr marL="1600200" indent="-685800" algn="ctr">
              <a:defRPr b="1" sz="6000">
                <a:solidFill>
                  <a:srgbClr val="FFFFFF"/>
                </a:solidFill>
              </a:defRPr>
            </a:lvl3pPr>
            <a:lvl4pPr marL="2133600" indent="-762000" algn="ctr">
              <a:defRPr b="1" sz="6000">
                <a:solidFill>
                  <a:srgbClr val="FFFFFF"/>
                </a:solidFill>
              </a:defRPr>
            </a:lvl4pPr>
            <a:lvl5pPr marL="2590800" indent="-762000" algn="ctr">
              <a:defRPr b="1" sz="60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1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pic>
        <p:nvPicPr>
          <p:cNvPr id="99" name="图片 6" descr="图片 6"/>
          <p:cNvPicPr>
            <a:picLocks noChangeAspect="1"/>
          </p:cNvPicPr>
          <p:nvPr/>
        </p:nvPicPr>
        <p:blipFill>
          <a:blip r:embed="rId2">
            <a:extLst/>
          </a:blip>
          <a:stretch>
            <a:fillRect/>
          </a:stretch>
        </p:blipFill>
        <p:spPr>
          <a:xfrm>
            <a:off x="8996729" y="191177"/>
            <a:ext cx="2928939" cy="455613"/>
          </a:xfrm>
          <a:prstGeom prst="rect">
            <a:avLst/>
          </a:prstGeom>
          <a:ln w="12700">
            <a:miter lim="400000"/>
          </a:ln>
        </p:spPr>
      </p:pic>
      <p:sp>
        <p:nvSpPr>
          <p:cNvPr id="10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109" name="Group 6"/>
          <p:cNvGrpSpPr/>
          <p:nvPr/>
        </p:nvGrpSpPr>
        <p:grpSpPr>
          <a:xfrm>
            <a:off x="11264455" y="675576"/>
            <a:ext cx="484633" cy="471563"/>
            <a:chOff x="0" y="0"/>
            <a:chExt cx="484632" cy="471561"/>
          </a:xfrm>
        </p:grpSpPr>
        <p:sp>
          <p:nvSpPr>
            <p:cNvPr id="107"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08"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10"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116" name="Group 10"/>
          <p:cNvGrpSpPr/>
          <p:nvPr/>
        </p:nvGrpSpPr>
        <p:grpSpPr>
          <a:xfrm>
            <a:off x="-1" y="6725538"/>
            <a:ext cx="12192001" cy="132464"/>
            <a:chOff x="0" y="0"/>
            <a:chExt cx="12191999" cy="132463"/>
          </a:xfrm>
        </p:grpSpPr>
        <p:sp>
          <p:nvSpPr>
            <p:cNvPr id="111"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12"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13"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14"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15"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17" name="标题文本"/>
          <p:cNvSpPr txBox="1"/>
          <p:nvPr>
            <p:ph type="title"/>
          </p:nvPr>
        </p:nvSpPr>
        <p:spPr>
          <a:xfrm>
            <a:off x="1524000" y="1122362"/>
            <a:ext cx="9144000" cy="2387601"/>
          </a:xfrm>
          <a:prstGeom prst="rect">
            <a:avLst/>
          </a:prstGeom>
        </p:spPr>
        <p:txBody>
          <a:bodyPr anchor="b">
            <a:normAutofit fontScale="100000" lnSpcReduction="0"/>
          </a:bodyPr>
          <a:lstStyle>
            <a:lvl1pPr algn="ctr" defTabSz="914377">
              <a:defRPr sz="6000">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118" name="正文级别 1…"/>
          <p:cNvSpPr txBox="1"/>
          <p:nvPr>
            <p:ph type="body" sz="quarter" idx="1"/>
          </p:nvPr>
        </p:nvSpPr>
        <p:spPr>
          <a:xfrm>
            <a:off x="1524000" y="3602037"/>
            <a:ext cx="9144000" cy="1655764"/>
          </a:xfrm>
          <a:prstGeom prst="rect">
            <a:avLst/>
          </a:prstGeom>
        </p:spPr>
        <p:txBody>
          <a:bodyPr>
            <a:normAutofit fontScale="100000" lnSpcReduction="0"/>
          </a:bodyPr>
          <a:lstStyle>
            <a:lvl1pPr algn="ctr" defTabSz="914377">
              <a:defRPr>
                <a:solidFill>
                  <a:srgbClr val="5A6E82"/>
                </a:solidFill>
                <a:latin typeface="冬青黑体简体中文 W3"/>
                <a:ea typeface="冬青黑体简体中文 W3"/>
                <a:cs typeface="冬青黑体简体中文 W3"/>
                <a:sym typeface="冬青黑体简体中文 W3"/>
              </a:defRPr>
            </a:lvl1pPr>
            <a:lvl2pPr marL="0" indent="457189" algn="ctr" defTabSz="914377">
              <a:buSzTx/>
              <a:buNone/>
              <a:defRPr>
                <a:solidFill>
                  <a:srgbClr val="5A6E82"/>
                </a:solidFill>
                <a:latin typeface="冬青黑体简体中文 W3"/>
                <a:ea typeface="冬青黑体简体中文 W3"/>
                <a:cs typeface="冬青黑体简体中文 W3"/>
                <a:sym typeface="冬青黑体简体中文 W3"/>
              </a:defRPr>
            </a:lvl2pPr>
            <a:lvl3pPr marL="0" indent="914377" algn="ctr" defTabSz="914377">
              <a:buSzTx/>
              <a:buNone/>
              <a:defRPr>
                <a:solidFill>
                  <a:srgbClr val="5A6E82"/>
                </a:solidFill>
                <a:latin typeface="冬青黑体简体中文 W3"/>
                <a:ea typeface="冬青黑体简体中文 W3"/>
                <a:cs typeface="冬青黑体简体中文 W3"/>
                <a:sym typeface="冬青黑体简体中文 W3"/>
              </a:defRPr>
            </a:lvl3pPr>
            <a:lvl4pPr marL="0" indent="1371565" algn="ctr" defTabSz="914377">
              <a:buSzTx/>
              <a:buNone/>
              <a:defRPr>
                <a:solidFill>
                  <a:srgbClr val="5A6E82"/>
                </a:solidFill>
                <a:latin typeface="冬青黑体简体中文 W3"/>
                <a:ea typeface="冬青黑体简体中文 W3"/>
                <a:cs typeface="冬青黑体简体中文 W3"/>
                <a:sym typeface="冬青黑体简体中文 W3"/>
              </a:defRPr>
            </a:lvl4pPr>
            <a:lvl5pPr marL="0" indent="1828754" algn="ctr" defTabSz="914377">
              <a:buSzTx/>
              <a:buNone/>
              <a:defRPr>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127" name="Group 6"/>
          <p:cNvGrpSpPr/>
          <p:nvPr/>
        </p:nvGrpSpPr>
        <p:grpSpPr>
          <a:xfrm>
            <a:off x="11264455" y="675576"/>
            <a:ext cx="484633" cy="471563"/>
            <a:chOff x="0" y="0"/>
            <a:chExt cx="484632" cy="471561"/>
          </a:xfrm>
        </p:grpSpPr>
        <p:sp>
          <p:nvSpPr>
            <p:cNvPr id="125"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26"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28"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134" name="Group 10"/>
          <p:cNvGrpSpPr/>
          <p:nvPr/>
        </p:nvGrpSpPr>
        <p:grpSpPr>
          <a:xfrm>
            <a:off x="-1" y="6725538"/>
            <a:ext cx="12192001" cy="132464"/>
            <a:chOff x="0" y="0"/>
            <a:chExt cx="12191999" cy="132463"/>
          </a:xfrm>
        </p:grpSpPr>
        <p:sp>
          <p:nvSpPr>
            <p:cNvPr id="129"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30"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31"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32"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33"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35" name="标题文本"/>
          <p:cNvSpPr txBox="1"/>
          <p:nvPr>
            <p:ph type="title"/>
          </p:nvPr>
        </p:nvSpPr>
        <p:spPr>
          <a:xfrm>
            <a:off x="838200" y="365125"/>
            <a:ext cx="10515600" cy="1325563"/>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136" name="正文级别 1…"/>
          <p:cNvSpPr txBox="1"/>
          <p:nvPr>
            <p:ph type="body" idx="1"/>
          </p:nvPr>
        </p:nvSpPr>
        <p:spPr>
          <a:xfrm>
            <a:off x="838200" y="1825625"/>
            <a:ext cx="10515600" cy="4351340"/>
          </a:xfrm>
          <a:prstGeom prst="rect">
            <a:avLst/>
          </a:prstGeom>
        </p:spPr>
        <p:txBody>
          <a:bodyPr>
            <a:normAutofit fontScale="100000" lnSpcReduction="0"/>
          </a:bodyPr>
          <a:lstStyle>
            <a:lvl1pPr marL="228593" indent="-228593" defTabSz="914377">
              <a:buSzPct val="100000"/>
              <a:buFont typeface="Arial"/>
              <a:buChar char="•"/>
              <a:defRPr sz="2800">
                <a:solidFill>
                  <a:srgbClr val="5A6E82"/>
                </a:solidFill>
                <a:latin typeface="冬青黑体简体中文 W3"/>
                <a:ea typeface="冬青黑体简体中文 W3"/>
                <a:cs typeface="冬青黑体简体中文 W3"/>
                <a:sym typeface="冬青黑体简体中文 W3"/>
              </a:defRPr>
            </a:lvl1pPr>
            <a:lvl2pPr marL="723881" indent="-266692" defTabSz="914377">
              <a:buFont typeface="Arial"/>
              <a:defRPr sz="2800">
                <a:solidFill>
                  <a:srgbClr val="5A6E82"/>
                </a:solidFill>
                <a:latin typeface="冬青黑体简体中文 W3"/>
                <a:ea typeface="冬青黑体简体中文 W3"/>
                <a:cs typeface="冬青黑体简体中文 W3"/>
                <a:sym typeface="冬青黑体简体中文 W3"/>
              </a:defRPr>
            </a:lvl2pPr>
            <a:lvl3pPr marL="1234408" indent="-320031" defTabSz="914377">
              <a:buFont typeface="Arial"/>
              <a:defRPr sz="2800">
                <a:solidFill>
                  <a:srgbClr val="5A6E82"/>
                </a:solidFill>
                <a:latin typeface="冬青黑体简体中文 W3"/>
                <a:ea typeface="冬青黑体简体中文 W3"/>
                <a:cs typeface="冬青黑体简体中文 W3"/>
                <a:sym typeface="冬青黑体简体中文 W3"/>
              </a:defRPr>
            </a:lvl3pPr>
            <a:lvl4pPr marL="1727156"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4pPr>
            <a:lvl5pPr marL="2184345"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节标题">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145" name="Group 6"/>
          <p:cNvGrpSpPr/>
          <p:nvPr/>
        </p:nvGrpSpPr>
        <p:grpSpPr>
          <a:xfrm>
            <a:off x="11264455" y="675576"/>
            <a:ext cx="484633" cy="471563"/>
            <a:chOff x="0" y="0"/>
            <a:chExt cx="484632" cy="471561"/>
          </a:xfrm>
        </p:grpSpPr>
        <p:sp>
          <p:nvSpPr>
            <p:cNvPr id="143"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44"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46"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152" name="Group 10"/>
          <p:cNvGrpSpPr/>
          <p:nvPr/>
        </p:nvGrpSpPr>
        <p:grpSpPr>
          <a:xfrm>
            <a:off x="-1" y="6725538"/>
            <a:ext cx="12192001" cy="132464"/>
            <a:chOff x="0" y="0"/>
            <a:chExt cx="12191999" cy="132463"/>
          </a:xfrm>
        </p:grpSpPr>
        <p:sp>
          <p:nvSpPr>
            <p:cNvPr id="147"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48"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49"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50"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51"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53" name="标题文本"/>
          <p:cNvSpPr txBox="1"/>
          <p:nvPr>
            <p:ph type="title"/>
          </p:nvPr>
        </p:nvSpPr>
        <p:spPr>
          <a:xfrm>
            <a:off x="831850" y="1709740"/>
            <a:ext cx="10515601" cy="2852737"/>
          </a:xfrm>
          <a:prstGeom prst="rect">
            <a:avLst/>
          </a:prstGeom>
        </p:spPr>
        <p:txBody>
          <a:bodyPr anchor="b">
            <a:normAutofit fontScale="100000" lnSpcReduction="0"/>
          </a:bodyPr>
          <a:lstStyle>
            <a:lvl1pPr defTabSz="914377">
              <a:defRPr sz="6000">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154" name="正文级别 1…"/>
          <p:cNvSpPr txBox="1"/>
          <p:nvPr>
            <p:ph type="body" sz="quarter" idx="1"/>
          </p:nvPr>
        </p:nvSpPr>
        <p:spPr>
          <a:xfrm>
            <a:off x="831850" y="4589464"/>
            <a:ext cx="10515601" cy="1500188"/>
          </a:xfrm>
          <a:prstGeom prst="rect">
            <a:avLst/>
          </a:prstGeom>
        </p:spPr>
        <p:txBody>
          <a:bodyPr>
            <a:normAutofit fontScale="100000" lnSpcReduction="0"/>
          </a:bodyPr>
          <a:lstStyle>
            <a:lvl1pPr defTabSz="914377">
              <a:defRPr>
                <a:solidFill>
                  <a:srgbClr val="99A2AC"/>
                </a:solidFill>
                <a:latin typeface="冬青黑体简体中文 W3"/>
                <a:ea typeface="冬青黑体简体中文 W3"/>
                <a:cs typeface="冬青黑体简体中文 W3"/>
                <a:sym typeface="冬青黑体简体中文 W3"/>
              </a:defRPr>
            </a:lvl1pPr>
            <a:lvl2pPr marL="0" indent="457189" defTabSz="914377">
              <a:buSzTx/>
              <a:buNone/>
              <a:defRPr>
                <a:solidFill>
                  <a:srgbClr val="99A2AC"/>
                </a:solidFill>
                <a:latin typeface="冬青黑体简体中文 W3"/>
                <a:ea typeface="冬青黑体简体中文 W3"/>
                <a:cs typeface="冬青黑体简体中文 W3"/>
                <a:sym typeface="冬青黑体简体中文 W3"/>
              </a:defRPr>
            </a:lvl2pPr>
            <a:lvl3pPr marL="0" indent="914377" defTabSz="914377">
              <a:buSzTx/>
              <a:buNone/>
              <a:defRPr>
                <a:solidFill>
                  <a:srgbClr val="99A2AC"/>
                </a:solidFill>
                <a:latin typeface="冬青黑体简体中文 W3"/>
                <a:ea typeface="冬青黑体简体中文 W3"/>
                <a:cs typeface="冬青黑体简体中文 W3"/>
                <a:sym typeface="冬青黑体简体中文 W3"/>
              </a:defRPr>
            </a:lvl3pPr>
            <a:lvl4pPr marL="0" indent="1371565" defTabSz="914377">
              <a:buSzTx/>
              <a:buNone/>
              <a:defRPr>
                <a:solidFill>
                  <a:srgbClr val="99A2AC"/>
                </a:solidFill>
                <a:latin typeface="冬青黑体简体中文 W3"/>
                <a:ea typeface="冬青黑体简体中文 W3"/>
                <a:cs typeface="冬青黑体简体中文 W3"/>
                <a:sym typeface="冬青黑体简体中文 W3"/>
              </a:defRPr>
            </a:lvl4pPr>
            <a:lvl5pPr marL="0" indent="1828754" defTabSz="914377">
              <a:buSzTx/>
              <a:buNone/>
              <a:defRPr>
                <a:solidFill>
                  <a:srgbClr val="99A2AC"/>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两栏内容">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163" name="Group 6"/>
          <p:cNvGrpSpPr/>
          <p:nvPr/>
        </p:nvGrpSpPr>
        <p:grpSpPr>
          <a:xfrm>
            <a:off x="11264455" y="675576"/>
            <a:ext cx="484633" cy="471563"/>
            <a:chOff x="0" y="0"/>
            <a:chExt cx="484632" cy="471561"/>
          </a:xfrm>
        </p:grpSpPr>
        <p:sp>
          <p:nvSpPr>
            <p:cNvPr id="161"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62"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64"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170" name="Group 10"/>
          <p:cNvGrpSpPr/>
          <p:nvPr/>
        </p:nvGrpSpPr>
        <p:grpSpPr>
          <a:xfrm>
            <a:off x="-1" y="6725538"/>
            <a:ext cx="12192001" cy="132464"/>
            <a:chOff x="0" y="0"/>
            <a:chExt cx="12191999" cy="132463"/>
          </a:xfrm>
        </p:grpSpPr>
        <p:sp>
          <p:nvSpPr>
            <p:cNvPr id="165"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66"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67"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68"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69"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71" name="标题文本"/>
          <p:cNvSpPr txBox="1"/>
          <p:nvPr>
            <p:ph type="title"/>
          </p:nvPr>
        </p:nvSpPr>
        <p:spPr>
          <a:xfrm>
            <a:off x="838200" y="365125"/>
            <a:ext cx="10515600" cy="1325563"/>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172" name="正文级别 1…"/>
          <p:cNvSpPr txBox="1"/>
          <p:nvPr>
            <p:ph type="body" sz="half" idx="1"/>
          </p:nvPr>
        </p:nvSpPr>
        <p:spPr>
          <a:xfrm>
            <a:off x="838200" y="1825625"/>
            <a:ext cx="5181600" cy="4351340"/>
          </a:xfrm>
          <a:prstGeom prst="rect">
            <a:avLst/>
          </a:prstGeom>
        </p:spPr>
        <p:txBody>
          <a:bodyPr>
            <a:normAutofit fontScale="100000" lnSpcReduction="0"/>
          </a:bodyPr>
          <a:lstStyle>
            <a:lvl1pPr marL="228593" indent="-228593" defTabSz="914377">
              <a:buSzPct val="100000"/>
              <a:buFont typeface="Arial"/>
              <a:buChar char="•"/>
              <a:defRPr sz="2800">
                <a:solidFill>
                  <a:srgbClr val="5A6E82"/>
                </a:solidFill>
                <a:latin typeface="冬青黑体简体中文 W3"/>
                <a:ea typeface="冬青黑体简体中文 W3"/>
                <a:cs typeface="冬青黑体简体中文 W3"/>
                <a:sym typeface="冬青黑体简体中文 W3"/>
              </a:defRPr>
            </a:lvl1pPr>
            <a:lvl2pPr marL="723881" indent="-266692" defTabSz="914377">
              <a:buFont typeface="Arial"/>
              <a:defRPr sz="2800">
                <a:solidFill>
                  <a:srgbClr val="5A6E82"/>
                </a:solidFill>
                <a:latin typeface="冬青黑体简体中文 W3"/>
                <a:ea typeface="冬青黑体简体中文 W3"/>
                <a:cs typeface="冬青黑体简体中文 W3"/>
                <a:sym typeface="冬青黑体简体中文 W3"/>
              </a:defRPr>
            </a:lvl2pPr>
            <a:lvl3pPr marL="1234408" indent="-320031" defTabSz="914377">
              <a:buFont typeface="Arial"/>
              <a:defRPr sz="2800">
                <a:solidFill>
                  <a:srgbClr val="5A6E82"/>
                </a:solidFill>
                <a:latin typeface="冬青黑体简体中文 W3"/>
                <a:ea typeface="冬青黑体简体中文 W3"/>
                <a:cs typeface="冬青黑体简体中文 W3"/>
                <a:sym typeface="冬青黑体简体中文 W3"/>
              </a:defRPr>
            </a:lvl3pPr>
            <a:lvl4pPr marL="1727156"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4pPr>
            <a:lvl5pPr marL="2184345"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比较">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181" name="Group 6"/>
          <p:cNvGrpSpPr/>
          <p:nvPr/>
        </p:nvGrpSpPr>
        <p:grpSpPr>
          <a:xfrm>
            <a:off x="11264455" y="675576"/>
            <a:ext cx="484633" cy="471563"/>
            <a:chOff x="0" y="0"/>
            <a:chExt cx="484632" cy="471561"/>
          </a:xfrm>
        </p:grpSpPr>
        <p:sp>
          <p:nvSpPr>
            <p:cNvPr id="179"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80"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82"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188" name="Group 10"/>
          <p:cNvGrpSpPr/>
          <p:nvPr/>
        </p:nvGrpSpPr>
        <p:grpSpPr>
          <a:xfrm>
            <a:off x="-1" y="6725538"/>
            <a:ext cx="12192001" cy="132464"/>
            <a:chOff x="0" y="0"/>
            <a:chExt cx="12191999" cy="132463"/>
          </a:xfrm>
        </p:grpSpPr>
        <p:sp>
          <p:nvSpPr>
            <p:cNvPr id="183"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84"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85"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86"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87"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189" name="标题文本"/>
          <p:cNvSpPr txBox="1"/>
          <p:nvPr>
            <p:ph type="title"/>
          </p:nvPr>
        </p:nvSpPr>
        <p:spPr>
          <a:xfrm>
            <a:off x="839787" y="365125"/>
            <a:ext cx="10515601" cy="1325563"/>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190" name="正文级别 1…"/>
          <p:cNvSpPr txBox="1"/>
          <p:nvPr>
            <p:ph type="body" sz="quarter" idx="1"/>
          </p:nvPr>
        </p:nvSpPr>
        <p:spPr>
          <a:xfrm>
            <a:off x="839788" y="1681163"/>
            <a:ext cx="5157789" cy="823913"/>
          </a:xfrm>
          <a:prstGeom prst="rect">
            <a:avLst/>
          </a:prstGeom>
        </p:spPr>
        <p:txBody>
          <a:bodyPr anchor="b">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vl2pPr marL="0" indent="457189" defTabSz="914377">
              <a:buSzTx/>
              <a:buNone/>
              <a:defRPr>
                <a:solidFill>
                  <a:srgbClr val="5A6E82"/>
                </a:solidFill>
                <a:latin typeface="冬青黑体简体中文 W6"/>
                <a:ea typeface="冬青黑体简体中文 W6"/>
                <a:cs typeface="冬青黑体简体中文 W6"/>
                <a:sym typeface="冬青黑体简体中文 W6"/>
              </a:defRPr>
            </a:lvl2pPr>
            <a:lvl3pPr marL="0" indent="914377" defTabSz="914377">
              <a:buSzTx/>
              <a:buNone/>
              <a:defRPr>
                <a:solidFill>
                  <a:srgbClr val="5A6E82"/>
                </a:solidFill>
                <a:latin typeface="冬青黑体简体中文 W6"/>
                <a:ea typeface="冬青黑体简体中文 W6"/>
                <a:cs typeface="冬青黑体简体中文 W6"/>
                <a:sym typeface="冬青黑体简体中文 W6"/>
              </a:defRPr>
            </a:lvl3pPr>
            <a:lvl4pPr marL="0" indent="1371565" defTabSz="914377">
              <a:buSzTx/>
              <a:buNone/>
              <a:defRPr>
                <a:solidFill>
                  <a:srgbClr val="5A6E82"/>
                </a:solidFill>
                <a:latin typeface="冬青黑体简体中文 W6"/>
                <a:ea typeface="冬青黑体简体中文 W6"/>
                <a:cs typeface="冬青黑体简体中文 W6"/>
                <a:sym typeface="冬青黑体简体中文 W6"/>
              </a:defRPr>
            </a:lvl4pPr>
            <a:lvl5pPr marL="0" indent="1828754" defTabSz="914377">
              <a:buSzTx/>
              <a:buNone/>
              <a:defRPr>
                <a:solidFill>
                  <a:srgbClr val="5A6E82"/>
                </a:solidFill>
                <a:latin typeface="冬青黑体简体中文 W6"/>
                <a:ea typeface="冬青黑体简体中文 W6"/>
                <a:cs typeface="冬青黑体简体中文 W6"/>
                <a:sym typeface="冬青黑体简体中文 W6"/>
              </a:defRPr>
            </a:lvl5pPr>
          </a:lstStyle>
          <a:p>
            <a:pPr/>
            <a:r>
              <a:t>正文级别 1</a:t>
            </a:r>
          </a:p>
          <a:p>
            <a:pPr lvl="1"/>
            <a:r>
              <a:t>正文级别 2</a:t>
            </a:r>
          </a:p>
          <a:p>
            <a:pPr lvl="2"/>
            <a:r>
              <a:t>正文级别 3</a:t>
            </a:r>
          </a:p>
          <a:p>
            <a:pPr lvl="3"/>
            <a:r>
              <a:t>正文级别 4</a:t>
            </a:r>
          </a:p>
          <a:p>
            <a:pPr lvl="4"/>
            <a:r>
              <a:t>正文级别 5</a:t>
            </a:r>
          </a:p>
        </p:txBody>
      </p:sp>
      <p:sp>
        <p:nvSpPr>
          <p:cNvPr id="191" name="Text Placeholder 4"/>
          <p:cNvSpPr/>
          <p:nvPr>
            <p:ph type="body" sz="quarter" idx="13"/>
          </p:nvPr>
        </p:nvSpPr>
        <p:spPr>
          <a:xfrm>
            <a:off x="6172201" y="1681163"/>
            <a:ext cx="5183189" cy="823913"/>
          </a:xfrm>
          <a:prstGeom prst="rect">
            <a:avLst/>
          </a:prstGeom>
        </p:spPr>
        <p:txBody>
          <a:bodyPr anchor="b">
            <a:normAutofit fontScale="100000" lnSpcReduction="0"/>
          </a:bodyPr>
          <a:lstStyle/>
          <a:p>
            <a:pPr defTabSz="914377">
              <a:defRPr>
                <a:solidFill>
                  <a:srgbClr val="5A6E82"/>
                </a:solidFill>
                <a:latin typeface="冬青黑体简体中文 W6"/>
                <a:ea typeface="冬青黑体简体中文 W6"/>
                <a:cs typeface="冬青黑体简体中文 W6"/>
                <a:sym typeface="冬青黑体简体中文 W6"/>
              </a:defRPr>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仅标题">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200" name="Group 6"/>
          <p:cNvGrpSpPr/>
          <p:nvPr/>
        </p:nvGrpSpPr>
        <p:grpSpPr>
          <a:xfrm>
            <a:off x="11264455" y="675576"/>
            <a:ext cx="484633" cy="471563"/>
            <a:chOff x="0" y="0"/>
            <a:chExt cx="484632" cy="471561"/>
          </a:xfrm>
        </p:grpSpPr>
        <p:sp>
          <p:nvSpPr>
            <p:cNvPr id="198"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199"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01"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207" name="Group 10"/>
          <p:cNvGrpSpPr/>
          <p:nvPr/>
        </p:nvGrpSpPr>
        <p:grpSpPr>
          <a:xfrm>
            <a:off x="-1" y="6725538"/>
            <a:ext cx="12192001" cy="132464"/>
            <a:chOff x="0" y="0"/>
            <a:chExt cx="12191999" cy="132463"/>
          </a:xfrm>
        </p:grpSpPr>
        <p:sp>
          <p:nvSpPr>
            <p:cNvPr id="202"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03"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04"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05"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06"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grpSp>
        <p:nvGrpSpPr>
          <p:cNvPr id="210" name="Group 14"/>
          <p:cNvGrpSpPr/>
          <p:nvPr/>
        </p:nvGrpSpPr>
        <p:grpSpPr>
          <a:xfrm>
            <a:off x="11264455" y="675576"/>
            <a:ext cx="484633" cy="471563"/>
            <a:chOff x="0" y="0"/>
            <a:chExt cx="484632" cy="471561"/>
          </a:xfrm>
        </p:grpSpPr>
        <p:sp>
          <p:nvSpPr>
            <p:cNvPr id="208" name="Pentagon 12"/>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09" name="Rectangle 13"/>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grpSp>
        <p:nvGrpSpPr>
          <p:cNvPr id="216" name="Group 2"/>
          <p:cNvGrpSpPr/>
          <p:nvPr/>
        </p:nvGrpSpPr>
        <p:grpSpPr>
          <a:xfrm>
            <a:off x="-1" y="6725538"/>
            <a:ext cx="12192001" cy="132464"/>
            <a:chOff x="0" y="0"/>
            <a:chExt cx="12191999" cy="132463"/>
          </a:xfrm>
        </p:grpSpPr>
        <p:sp>
          <p:nvSpPr>
            <p:cNvPr id="211" name="Rectangle 6"/>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12" name="Rectangle 7"/>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13" name="Rectangle 8"/>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14" name="Rectangle 9"/>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15" name="Rectangle 10"/>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17" name="文本框 3"/>
          <p:cNvSpPr txBox="1"/>
          <p:nvPr/>
        </p:nvSpPr>
        <p:spPr>
          <a:xfrm>
            <a:off x="800099" y="620185"/>
            <a:ext cx="7363970" cy="497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5A6E82"/>
                </a:solidFill>
                <a:latin typeface="冬青黑体简体中文 W6"/>
                <a:ea typeface="冬青黑体简体中文 W6"/>
                <a:cs typeface="冬青黑体简体中文 W6"/>
                <a:sym typeface="冬青黑体简体中文 W6"/>
              </a:defRPr>
            </a:lvl1pPr>
          </a:lstStyle>
          <a:p>
            <a:pPr>
              <a:defRPr>
                <a:latin typeface="冬青黑体简体中文 W3"/>
                <a:ea typeface="冬青黑体简体中文 W3"/>
                <a:cs typeface="冬青黑体简体中文 W3"/>
                <a:sym typeface="冬青黑体简体中文 W3"/>
              </a:defRPr>
            </a:pPr>
            <a:r>
              <a:rPr>
                <a:latin typeface="冬青黑体简体中文 W6"/>
                <a:ea typeface="冬青黑体简体中文 W6"/>
                <a:cs typeface="冬青黑体简体中文 W6"/>
                <a:sym typeface="冬青黑体简体中文 W6"/>
              </a:rPr>
              <a:t>商务扁平多彩信息图表设计</a:t>
            </a:r>
          </a:p>
        </p:txBody>
      </p:sp>
      <p:sp>
        <p:nvSpPr>
          <p:cNvPr id="218" name="矩形 1"/>
          <p:cNvSpPr/>
          <p:nvPr/>
        </p:nvSpPr>
        <p:spPr>
          <a:xfrm>
            <a:off x="-969707" y="-9281653"/>
            <a:ext cx="969708" cy="969708"/>
          </a:xfrm>
          <a:prstGeom prst="rect">
            <a:avLst/>
          </a:prstGeom>
          <a:solidFill>
            <a:srgbClr val="DF8079"/>
          </a:solidFill>
          <a:ln w="12700">
            <a:miter lim="400000"/>
          </a:ln>
        </p:spPr>
        <p:txBody>
          <a:bodyPr lIns="45719" rIns="45719" anchor="ctr"/>
          <a:lstStyle/>
          <a:p>
            <a:pPr algn="ctr">
              <a:defRPr>
                <a:solidFill>
                  <a:srgbClr val="FFFFFF"/>
                </a:solidFill>
                <a:latin typeface="冬青黑体简体中文 W3"/>
                <a:ea typeface="冬青黑体简体中文 W3"/>
                <a:cs typeface="冬青黑体简体中文 W3"/>
                <a:sym typeface="冬青黑体简体中文 W3"/>
              </a:defRPr>
            </a:pPr>
          </a:p>
        </p:txBody>
      </p:sp>
      <p:sp>
        <p:nvSpPr>
          <p:cNvPr id="219" name="矩形 15"/>
          <p:cNvSpPr/>
          <p:nvPr/>
        </p:nvSpPr>
        <p:spPr>
          <a:xfrm>
            <a:off x="12192000" y="-9281653"/>
            <a:ext cx="969707" cy="969708"/>
          </a:xfrm>
          <a:prstGeom prst="rect">
            <a:avLst/>
          </a:prstGeom>
          <a:solidFill>
            <a:srgbClr val="F09B14"/>
          </a:solidFill>
          <a:ln w="12700">
            <a:miter lim="400000"/>
          </a:ln>
        </p:spPr>
        <p:txBody>
          <a:bodyPr lIns="45719" rIns="45719" anchor="ctr"/>
          <a:lstStyle/>
          <a:p>
            <a:pPr algn="ctr">
              <a:defRPr>
                <a:solidFill>
                  <a:srgbClr val="FFFFFF"/>
                </a:solidFill>
                <a:latin typeface="冬青黑体简体中文 W3"/>
                <a:ea typeface="冬青黑体简体中文 W3"/>
                <a:cs typeface="冬青黑体简体中文 W3"/>
                <a:sym typeface="冬青黑体简体中文 W3"/>
              </a:defRPr>
            </a:pPr>
          </a:p>
        </p:txBody>
      </p:sp>
      <p:sp>
        <p:nvSpPr>
          <p:cNvPr id="220" name="矩形 16"/>
          <p:cNvSpPr/>
          <p:nvPr/>
        </p:nvSpPr>
        <p:spPr>
          <a:xfrm>
            <a:off x="-969707" y="14849977"/>
            <a:ext cx="969708" cy="969708"/>
          </a:xfrm>
          <a:prstGeom prst="rect">
            <a:avLst/>
          </a:prstGeom>
          <a:solidFill>
            <a:srgbClr val="14AA96"/>
          </a:solidFill>
          <a:ln w="12700">
            <a:miter lim="400000"/>
          </a:ln>
        </p:spPr>
        <p:txBody>
          <a:bodyPr lIns="45719" rIns="45719" anchor="ctr"/>
          <a:lstStyle/>
          <a:p>
            <a:pPr algn="ctr">
              <a:defRPr>
                <a:solidFill>
                  <a:srgbClr val="FFFFFF"/>
                </a:solidFill>
                <a:latin typeface="冬青黑体简体中文 W3"/>
                <a:ea typeface="冬青黑体简体中文 W3"/>
                <a:cs typeface="冬青黑体简体中文 W3"/>
                <a:sym typeface="冬青黑体简体中文 W3"/>
              </a:defRPr>
            </a:pPr>
          </a:p>
        </p:txBody>
      </p:sp>
      <p:sp>
        <p:nvSpPr>
          <p:cNvPr id="221" name="矩形 17"/>
          <p:cNvSpPr/>
          <p:nvPr/>
        </p:nvSpPr>
        <p:spPr>
          <a:xfrm>
            <a:off x="12192000" y="14849977"/>
            <a:ext cx="969707" cy="969708"/>
          </a:xfrm>
          <a:prstGeom prst="rect">
            <a:avLst/>
          </a:prstGeom>
          <a:solidFill>
            <a:srgbClr val="9BB955"/>
          </a:solidFill>
          <a:ln w="12700">
            <a:miter lim="400000"/>
          </a:ln>
        </p:spPr>
        <p:txBody>
          <a:bodyPr lIns="45719" rIns="45719" anchor="ctr"/>
          <a:lstStyle/>
          <a:p>
            <a:pPr algn="ctr">
              <a:defRPr>
                <a:solidFill>
                  <a:srgbClr val="FFFFFF"/>
                </a:solidFill>
                <a:latin typeface="冬青黑体简体中文 W3"/>
                <a:ea typeface="冬青黑体简体中文 W3"/>
                <a:cs typeface="冬青黑体简体中文 W3"/>
                <a:sym typeface="冬青黑体简体中文 W3"/>
              </a:defRPr>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空白">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230" name="Group 6"/>
          <p:cNvGrpSpPr/>
          <p:nvPr/>
        </p:nvGrpSpPr>
        <p:grpSpPr>
          <a:xfrm>
            <a:off x="11264455" y="675576"/>
            <a:ext cx="484633" cy="471563"/>
            <a:chOff x="0" y="0"/>
            <a:chExt cx="484632" cy="471561"/>
          </a:xfrm>
        </p:grpSpPr>
        <p:sp>
          <p:nvSpPr>
            <p:cNvPr id="228"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29"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31"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237" name="Group 10"/>
          <p:cNvGrpSpPr/>
          <p:nvPr/>
        </p:nvGrpSpPr>
        <p:grpSpPr>
          <a:xfrm>
            <a:off x="-1" y="6725538"/>
            <a:ext cx="12192001" cy="132464"/>
            <a:chOff x="0" y="0"/>
            <a:chExt cx="12191999" cy="132463"/>
          </a:xfrm>
        </p:grpSpPr>
        <p:sp>
          <p:nvSpPr>
            <p:cNvPr id="232"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33"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34"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35"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36"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内容与标题">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246" name="Group 6"/>
          <p:cNvGrpSpPr/>
          <p:nvPr/>
        </p:nvGrpSpPr>
        <p:grpSpPr>
          <a:xfrm>
            <a:off x="11264455" y="675576"/>
            <a:ext cx="484633" cy="471563"/>
            <a:chOff x="0" y="0"/>
            <a:chExt cx="484632" cy="471561"/>
          </a:xfrm>
        </p:grpSpPr>
        <p:sp>
          <p:nvSpPr>
            <p:cNvPr id="244"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45"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47"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253" name="Group 10"/>
          <p:cNvGrpSpPr/>
          <p:nvPr/>
        </p:nvGrpSpPr>
        <p:grpSpPr>
          <a:xfrm>
            <a:off x="-1" y="6725538"/>
            <a:ext cx="12192001" cy="132464"/>
            <a:chOff x="0" y="0"/>
            <a:chExt cx="12191999" cy="132463"/>
          </a:xfrm>
        </p:grpSpPr>
        <p:sp>
          <p:nvSpPr>
            <p:cNvPr id="248"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49"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50"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51"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52"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54" name="标题文本"/>
          <p:cNvSpPr txBox="1"/>
          <p:nvPr>
            <p:ph type="title"/>
          </p:nvPr>
        </p:nvSpPr>
        <p:spPr>
          <a:xfrm>
            <a:off x="839787" y="457200"/>
            <a:ext cx="3932239" cy="1600200"/>
          </a:xfrm>
          <a:prstGeom prst="rect">
            <a:avLst/>
          </a:prstGeom>
        </p:spPr>
        <p:txBody>
          <a:bodyPr anchor="b">
            <a:normAutofit fontScale="100000" lnSpcReduction="0"/>
          </a:bodyPr>
          <a:lstStyle>
            <a:lvl1pPr defTabSz="914377">
              <a:defRPr sz="3200">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255" name="正文级别 1…"/>
          <p:cNvSpPr txBox="1"/>
          <p:nvPr>
            <p:ph type="body" sz="half" idx="1"/>
          </p:nvPr>
        </p:nvSpPr>
        <p:spPr>
          <a:xfrm>
            <a:off x="5183187" y="987425"/>
            <a:ext cx="6172201" cy="4873626"/>
          </a:xfrm>
          <a:prstGeom prst="rect">
            <a:avLst/>
          </a:prstGeom>
        </p:spPr>
        <p:txBody>
          <a:bodyPr>
            <a:normAutofit fontScale="100000" lnSpcReduction="0"/>
          </a:bodyPr>
          <a:lstStyle>
            <a:lvl1pPr marL="228593" indent="-228593" defTabSz="914377">
              <a:buSzPct val="100000"/>
              <a:buFont typeface="Arial"/>
              <a:buChar char="•"/>
              <a:defRPr sz="3200">
                <a:solidFill>
                  <a:srgbClr val="5A6E82"/>
                </a:solidFill>
                <a:latin typeface="冬青黑体简体中文 W3"/>
                <a:ea typeface="冬青黑体简体中文 W3"/>
                <a:cs typeface="冬青黑体简体中文 W3"/>
                <a:sym typeface="冬青黑体简体中文 W3"/>
              </a:defRPr>
            </a:lvl1pPr>
            <a:lvl2pPr marL="718439" indent="-261250" defTabSz="914377">
              <a:buFont typeface="Arial"/>
              <a:defRPr sz="3200">
                <a:solidFill>
                  <a:srgbClr val="5A6E82"/>
                </a:solidFill>
                <a:latin typeface="冬青黑体简体中文 W3"/>
                <a:ea typeface="冬青黑体简体中文 W3"/>
                <a:cs typeface="冬青黑体简体中文 W3"/>
                <a:sym typeface="冬青黑体简体中文 W3"/>
              </a:defRPr>
            </a:lvl2pPr>
            <a:lvl3pPr marL="1219168" indent="-304791" defTabSz="914377">
              <a:buFont typeface="Arial"/>
              <a:defRPr sz="3200">
                <a:solidFill>
                  <a:srgbClr val="5A6E82"/>
                </a:solidFill>
                <a:latin typeface="冬青黑体简体中文 W3"/>
                <a:ea typeface="冬青黑体简体中文 W3"/>
                <a:cs typeface="冬青黑体简体中文 W3"/>
                <a:sym typeface="冬青黑体简体中文 W3"/>
              </a:defRPr>
            </a:lvl3pPr>
            <a:lvl4pPr marL="1737316" indent="-365750" defTabSz="914377">
              <a:buFont typeface="Arial"/>
              <a:defRPr sz="3200">
                <a:solidFill>
                  <a:srgbClr val="5A6E82"/>
                </a:solidFill>
                <a:latin typeface="冬青黑体简体中文 W3"/>
                <a:ea typeface="冬青黑体简体中文 W3"/>
                <a:cs typeface="冬青黑体简体中文 W3"/>
                <a:sym typeface="冬青黑体简体中文 W3"/>
              </a:defRPr>
            </a:lvl4pPr>
            <a:lvl5pPr marL="2194505" indent="-365750" defTabSz="914377">
              <a:buFont typeface="Arial"/>
              <a:defRPr sz="32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
        <p:nvSpPr>
          <p:cNvPr id="256" name="Text Placeholder 3"/>
          <p:cNvSpPr/>
          <p:nvPr>
            <p:ph type="body" sz="quarter" idx="13"/>
          </p:nvPr>
        </p:nvSpPr>
        <p:spPr>
          <a:xfrm>
            <a:off x="839787" y="2057401"/>
            <a:ext cx="3932239" cy="3811588"/>
          </a:xfrm>
          <a:prstGeom prst="rect">
            <a:avLst/>
          </a:prstGeom>
        </p:spPr>
        <p:txBody>
          <a:bodyPr>
            <a:normAutofit fontScale="100000" lnSpcReduction="0"/>
          </a:bodyPr>
          <a:lstStyle/>
          <a:p>
            <a:pPr defTabSz="914377">
              <a:defRPr sz="1600">
                <a:solidFill>
                  <a:srgbClr val="5A6E82"/>
                </a:solidFill>
                <a:latin typeface="冬青黑体简体中文 W3"/>
                <a:ea typeface="冬青黑体简体中文 W3"/>
                <a:cs typeface="冬青黑体简体中文 W3"/>
                <a:sym typeface="冬青黑体简体中文 W3"/>
              </a:defRPr>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图片与标题">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265" name="Group 6"/>
          <p:cNvGrpSpPr/>
          <p:nvPr/>
        </p:nvGrpSpPr>
        <p:grpSpPr>
          <a:xfrm>
            <a:off x="11264455" y="675576"/>
            <a:ext cx="484633" cy="471563"/>
            <a:chOff x="0" y="0"/>
            <a:chExt cx="484632" cy="471561"/>
          </a:xfrm>
        </p:grpSpPr>
        <p:sp>
          <p:nvSpPr>
            <p:cNvPr id="263"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64"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66"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272" name="Group 10"/>
          <p:cNvGrpSpPr/>
          <p:nvPr/>
        </p:nvGrpSpPr>
        <p:grpSpPr>
          <a:xfrm>
            <a:off x="-1" y="6725538"/>
            <a:ext cx="12192001" cy="132464"/>
            <a:chOff x="0" y="0"/>
            <a:chExt cx="12191999" cy="132463"/>
          </a:xfrm>
        </p:grpSpPr>
        <p:sp>
          <p:nvSpPr>
            <p:cNvPr id="267"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68"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69"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70"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71"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73" name="标题文本"/>
          <p:cNvSpPr txBox="1"/>
          <p:nvPr>
            <p:ph type="title"/>
          </p:nvPr>
        </p:nvSpPr>
        <p:spPr>
          <a:xfrm>
            <a:off x="839787" y="457200"/>
            <a:ext cx="3932239" cy="1600200"/>
          </a:xfrm>
          <a:prstGeom prst="rect">
            <a:avLst/>
          </a:prstGeom>
        </p:spPr>
        <p:txBody>
          <a:bodyPr anchor="b">
            <a:normAutofit fontScale="100000" lnSpcReduction="0"/>
          </a:bodyPr>
          <a:lstStyle>
            <a:lvl1pPr defTabSz="914377">
              <a:defRPr sz="3200">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274" name="Picture Placeholder 2"/>
          <p:cNvSpPr/>
          <p:nvPr>
            <p:ph type="pic" sz="half" idx="13"/>
          </p:nvPr>
        </p:nvSpPr>
        <p:spPr>
          <a:xfrm>
            <a:off x="5183187" y="987425"/>
            <a:ext cx="6172201" cy="4873626"/>
          </a:xfrm>
          <a:prstGeom prst="rect">
            <a:avLst/>
          </a:prstGeom>
        </p:spPr>
        <p:txBody>
          <a:bodyPr lIns="91439" rIns="91439"/>
          <a:lstStyle/>
          <a:p>
            <a:pPr/>
          </a:p>
        </p:txBody>
      </p:sp>
      <p:sp>
        <p:nvSpPr>
          <p:cNvPr id="275" name="正文级别 1…"/>
          <p:cNvSpPr txBox="1"/>
          <p:nvPr>
            <p:ph type="body" sz="quarter" idx="1"/>
          </p:nvPr>
        </p:nvSpPr>
        <p:spPr>
          <a:xfrm>
            <a:off x="839787" y="2057400"/>
            <a:ext cx="3932239" cy="3811589"/>
          </a:xfrm>
          <a:prstGeom prst="rect">
            <a:avLst/>
          </a:prstGeom>
        </p:spPr>
        <p:txBody>
          <a:bodyPr>
            <a:normAutofit fontScale="100000" lnSpcReduction="0"/>
          </a:bodyPr>
          <a:lstStyle>
            <a:lvl1pPr defTabSz="914377">
              <a:defRPr sz="1600">
                <a:solidFill>
                  <a:srgbClr val="5A6E82"/>
                </a:solidFill>
                <a:latin typeface="冬青黑体简体中文 W3"/>
                <a:ea typeface="冬青黑体简体中文 W3"/>
                <a:cs typeface="冬青黑体简体中文 W3"/>
                <a:sym typeface="冬青黑体简体中文 W3"/>
              </a:defRPr>
            </a:lvl1pPr>
            <a:lvl2pPr marL="0" indent="457189" defTabSz="914377">
              <a:buSzTx/>
              <a:buNone/>
              <a:defRPr sz="1600">
                <a:solidFill>
                  <a:srgbClr val="5A6E82"/>
                </a:solidFill>
                <a:latin typeface="冬青黑体简体中文 W3"/>
                <a:ea typeface="冬青黑体简体中文 W3"/>
                <a:cs typeface="冬青黑体简体中文 W3"/>
                <a:sym typeface="冬青黑体简体中文 W3"/>
              </a:defRPr>
            </a:lvl2pPr>
            <a:lvl3pPr marL="0" indent="914377" defTabSz="914377">
              <a:buSzTx/>
              <a:buNone/>
              <a:defRPr sz="1600">
                <a:solidFill>
                  <a:srgbClr val="5A6E82"/>
                </a:solidFill>
                <a:latin typeface="冬青黑体简体中文 W3"/>
                <a:ea typeface="冬青黑体简体中文 W3"/>
                <a:cs typeface="冬青黑体简体中文 W3"/>
                <a:sym typeface="冬青黑体简体中文 W3"/>
              </a:defRPr>
            </a:lvl3pPr>
            <a:lvl4pPr marL="0" indent="1371565" defTabSz="914377">
              <a:buSzTx/>
              <a:buNone/>
              <a:defRPr sz="1600">
                <a:solidFill>
                  <a:srgbClr val="5A6E82"/>
                </a:solidFill>
                <a:latin typeface="冬青黑体简体中文 W3"/>
                <a:ea typeface="冬青黑体简体中文 W3"/>
                <a:cs typeface="冬青黑体简体中文 W3"/>
                <a:sym typeface="冬青黑体简体中文 W3"/>
              </a:defRPr>
            </a:lvl4pPr>
            <a:lvl5pPr marL="0" indent="1828754" defTabSz="914377">
              <a:buSzTx/>
              <a:buNone/>
              <a:defRPr sz="16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自定义版式">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标题和竖排文字">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284" name="Group 6"/>
          <p:cNvGrpSpPr/>
          <p:nvPr/>
        </p:nvGrpSpPr>
        <p:grpSpPr>
          <a:xfrm>
            <a:off x="11264455" y="675576"/>
            <a:ext cx="484633" cy="471563"/>
            <a:chOff x="0" y="0"/>
            <a:chExt cx="484632" cy="471561"/>
          </a:xfrm>
        </p:grpSpPr>
        <p:sp>
          <p:nvSpPr>
            <p:cNvPr id="282"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83"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85"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291" name="Group 10"/>
          <p:cNvGrpSpPr/>
          <p:nvPr/>
        </p:nvGrpSpPr>
        <p:grpSpPr>
          <a:xfrm>
            <a:off x="-1" y="6725538"/>
            <a:ext cx="12192001" cy="132464"/>
            <a:chOff x="0" y="0"/>
            <a:chExt cx="12191999" cy="132463"/>
          </a:xfrm>
        </p:grpSpPr>
        <p:sp>
          <p:nvSpPr>
            <p:cNvPr id="286"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87"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88"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89"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290"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292" name="标题文本"/>
          <p:cNvSpPr txBox="1"/>
          <p:nvPr>
            <p:ph type="title"/>
          </p:nvPr>
        </p:nvSpPr>
        <p:spPr>
          <a:xfrm>
            <a:off x="838200" y="365125"/>
            <a:ext cx="10515600" cy="1325563"/>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293" name="正文级别 1…"/>
          <p:cNvSpPr txBox="1"/>
          <p:nvPr>
            <p:ph type="body" idx="1"/>
          </p:nvPr>
        </p:nvSpPr>
        <p:spPr>
          <a:xfrm>
            <a:off x="838200" y="1825625"/>
            <a:ext cx="10515600" cy="4351340"/>
          </a:xfrm>
          <a:prstGeom prst="rect">
            <a:avLst/>
          </a:prstGeom>
        </p:spPr>
        <p:txBody>
          <a:bodyPr>
            <a:normAutofit fontScale="100000" lnSpcReduction="0"/>
          </a:bodyPr>
          <a:lstStyle>
            <a:lvl1pPr marL="228593" indent="-228593" defTabSz="914377">
              <a:buSzPct val="100000"/>
              <a:buFont typeface="Arial"/>
              <a:buChar char="•"/>
              <a:defRPr sz="2800">
                <a:solidFill>
                  <a:srgbClr val="5A6E82"/>
                </a:solidFill>
                <a:latin typeface="冬青黑体简体中文 W3"/>
                <a:ea typeface="冬青黑体简体中文 W3"/>
                <a:cs typeface="冬青黑体简体中文 W3"/>
                <a:sym typeface="冬青黑体简体中文 W3"/>
              </a:defRPr>
            </a:lvl1pPr>
            <a:lvl2pPr marL="723881" indent="-266692" defTabSz="914377">
              <a:buFont typeface="Arial"/>
              <a:defRPr sz="2800">
                <a:solidFill>
                  <a:srgbClr val="5A6E82"/>
                </a:solidFill>
                <a:latin typeface="冬青黑体简体中文 W3"/>
                <a:ea typeface="冬青黑体简体中文 W3"/>
                <a:cs typeface="冬青黑体简体中文 W3"/>
                <a:sym typeface="冬青黑体简体中文 W3"/>
              </a:defRPr>
            </a:lvl2pPr>
            <a:lvl3pPr marL="1234408" indent="-320031" defTabSz="914377">
              <a:buFont typeface="Arial"/>
              <a:defRPr sz="2800">
                <a:solidFill>
                  <a:srgbClr val="5A6E82"/>
                </a:solidFill>
                <a:latin typeface="冬青黑体简体中文 W3"/>
                <a:ea typeface="冬青黑体简体中文 W3"/>
                <a:cs typeface="冬青黑体简体中文 W3"/>
                <a:sym typeface="冬青黑体简体中文 W3"/>
              </a:defRPr>
            </a:lvl3pPr>
            <a:lvl4pPr marL="1727156"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4pPr>
            <a:lvl5pPr marL="2184345"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垂直排列标题与&#10;文本">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302" name="Group 6"/>
          <p:cNvGrpSpPr/>
          <p:nvPr/>
        </p:nvGrpSpPr>
        <p:grpSpPr>
          <a:xfrm>
            <a:off x="11264455" y="675576"/>
            <a:ext cx="484633" cy="471563"/>
            <a:chOff x="0" y="0"/>
            <a:chExt cx="484632" cy="471561"/>
          </a:xfrm>
        </p:grpSpPr>
        <p:sp>
          <p:nvSpPr>
            <p:cNvPr id="300"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01"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03"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309" name="Group 10"/>
          <p:cNvGrpSpPr/>
          <p:nvPr/>
        </p:nvGrpSpPr>
        <p:grpSpPr>
          <a:xfrm>
            <a:off x="-1" y="6725538"/>
            <a:ext cx="12192001" cy="132464"/>
            <a:chOff x="0" y="0"/>
            <a:chExt cx="12191999" cy="132463"/>
          </a:xfrm>
        </p:grpSpPr>
        <p:sp>
          <p:nvSpPr>
            <p:cNvPr id="304"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05"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06"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07"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08"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10" name="标题文本"/>
          <p:cNvSpPr txBox="1"/>
          <p:nvPr>
            <p:ph type="title"/>
          </p:nvPr>
        </p:nvSpPr>
        <p:spPr>
          <a:xfrm>
            <a:off x="8724900" y="365125"/>
            <a:ext cx="2628901" cy="5811841"/>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311" name="正文级别 1…"/>
          <p:cNvSpPr txBox="1"/>
          <p:nvPr>
            <p:ph type="body" idx="1"/>
          </p:nvPr>
        </p:nvSpPr>
        <p:spPr>
          <a:xfrm>
            <a:off x="838200" y="365125"/>
            <a:ext cx="7734301" cy="5811841"/>
          </a:xfrm>
          <a:prstGeom prst="rect">
            <a:avLst/>
          </a:prstGeom>
        </p:spPr>
        <p:txBody>
          <a:bodyPr>
            <a:normAutofit fontScale="100000" lnSpcReduction="0"/>
          </a:bodyPr>
          <a:lstStyle>
            <a:lvl1pPr marL="228593" indent="-228593" defTabSz="914377">
              <a:buSzPct val="100000"/>
              <a:buFont typeface="Arial"/>
              <a:buChar char="•"/>
              <a:defRPr sz="2800">
                <a:solidFill>
                  <a:srgbClr val="5A6E82"/>
                </a:solidFill>
                <a:latin typeface="冬青黑体简体中文 W3"/>
                <a:ea typeface="冬青黑体简体中文 W3"/>
                <a:cs typeface="冬青黑体简体中文 W3"/>
                <a:sym typeface="冬青黑体简体中文 W3"/>
              </a:defRPr>
            </a:lvl1pPr>
            <a:lvl2pPr marL="723881" indent="-266692" defTabSz="914377">
              <a:buFont typeface="Arial"/>
              <a:defRPr sz="2800">
                <a:solidFill>
                  <a:srgbClr val="5A6E82"/>
                </a:solidFill>
                <a:latin typeface="冬青黑体简体中文 W3"/>
                <a:ea typeface="冬青黑体简体中文 W3"/>
                <a:cs typeface="冬青黑体简体中文 W3"/>
                <a:sym typeface="冬青黑体简体中文 W3"/>
              </a:defRPr>
            </a:lvl2pPr>
            <a:lvl3pPr marL="1234408" indent="-320031" defTabSz="914377">
              <a:buFont typeface="Arial"/>
              <a:defRPr sz="2800">
                <a:solidFill>
                  <a:srgbClr val="5A6E82"/>
                </a:solidFill>
                <a:latin typeface="冬青黑体简体中文 W3"/>
                <a:ea typeface="冬青黑体简体中文 W3"/>
                <a:cs typeface="冬青黑体简体中文 W3"/>
                <a:sym typeface="冬青黑体简体中文 W3"/>
              </a:defRPr>
            </a:lvl3pPr>
            <a:lvl4pPr marL="1727156"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4pPr>
            <a:lvl5pPr marL="2184345"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pic>
        <p:nvPicPr>
          <p:cNvPr id="318" name="图片 6" descr="图片 6"/>
          <p:cNvPicPr>
            <a:picLocks noChangeAspect="1"/>
          </p:cNvPicPr>
          <p:nvPr/>
        </p:nvPicPr>
        <p:blipFill>
          <a:blip r:embed="rId2">
            <a:extLst/>
          </a:blip>
          <a:stretch>
            <a:fillRect/>
          </a:stretch>
        </p:blipFill>
        <p:spPr>
          <a:xfrm>
            <a:off x="8996729" y="191177"/>
            <a:ext cx="2928939" cy="455613"/>
          </a:xfrm>
          <a:prstGeom prst="rect">
            <a:avLst/>
          </a:prstGeom>
          <a:ln w="12700">
            <a:miter lim="400000"/>
          </a:ln>
        </p:spPr>
      </p:pic>
      <p:sp>
        <p:nvSpPr>
          <p:cNvPr id="31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328" name="Group 6"/>
          <p:cNvGrpSpPr/>
          <p:nvPr/>
        </p:nvGrpSpPr>
        <p:grpSpPr>
          <a:xfrm>
            <a:off x="11264455" y="675576"/>
            <a:ext cx="484633" cy="471563"/>
            <a:chOff x="0" y="0"/>
            <a:chExt cx="484632" cy="471561"/>
          </a:xfrm>
        </p:grpSpPr>
        <p:sp>
          <p:nvSpPr>
            <p:cNvPr id="326"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27"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29"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335" name="Group 10"/>
          <p:cNvGrpSpPr/>
          <p:nvPr/>
        </p:nvGrpSpPr>
        <p:grpSpPr>
          <a:xfrm>
            <a:off x="-1" y="6725538"/>
            <a:ext cx="12192001" cy="132464"/>
            <a:chOff x="0" y="0"/>
            <a:chExt cx="12191999" cy="132463"/>
          </a:xfrm>
        </p:grpSpPr>
        <p:sp>
          <p:nvSpPr>
            <p:cNvPr id="330"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31"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32"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33"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34"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36" name="标题文本"/>
          <p:cNvSpPr txBox="1"/>
          <p:nvPr>
            <p:ph type="title"/>
          </p:nvPr>
        </p:nvSpPr>
        <p:spPr>
          <a:xfrm>
            <a:off x="1524000" y="1122362"/>
            <a:ext cx="9144000" cy="2387601"/>
          </a:xfrm>
          <a:prstGeom prst="rect">
            <a:avLst/>
          </a:prstGeom>
        </p:spPr>
        <p:txBody>
          <a:bodyPr anchor="b">
            <a:normAutofit fontScale="100000" lnSpcReduction="0"/>
          </a:bodyPr>
          <a:lstStyle>
            <a:lvl1pPr algn="ctr" defTabSz="914377">
              <a:defRPr sz="6000">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337" name="正文级别 1…"/>
          <p:cNvSpPr txBox="1"/>
          <p:nvPr>
            <p:ph type="body" sz="quarter" idx="1"/>
          </p:nvPr>
        </p:nvSpPr>
        <p:spPr>
          <a:xfrm>
            <a:off x="1524000" y="3602037"/>
            <a:ext cx="9144000" cy="1655764"/>
          </a:xfrm>
          <a:prstGeom prst="rect">
            <a:avLst/>
          </a:prstGeom>
        </p:spPr>
        <p:txBody>
          <a:bodyPr>
            <a:normAutofit fontScale="100000" lnSpcReduction="0"/>
          </a:bodyPr>
          <a:lstStyle>
            <a:lvl1pPr algn="ctr" defTabSz="914377">
              <a:defRPr>
                <a:solidFill>
                  <a:srgbClr val="5A6E82"/>
                </a:solidFill>
                <a:latin typeface="冬青黑体简体中文 W3"/>
                <a:ea typeface="冬青黑体简体中文 W3"/>
                <a:cs typeface="冬青黑体简体中文 W3"/>
                <a:sym typeface="冬青黑体简体中文 W3"/>
              </a:defRPr>
            </a:lvl1pPr>
            <a:lvl2pPr marL="0" indent="457189" algn="ctr" defTabSz="914377">
              <a:buSzTx/>
              <a:buNone/>
              <a:defRPr>
                <a:solidFill>
                  <a:srgbClr val="5A6E82"/>
                </a:solidFill>
                <a:latin typeface="冬青黑体简体中文 W3"/>
                <a:ea typeface="冬青黑体简体中文 W3"/>
                <a:cs typeface="冬青黑体简体中文 W3"/>
                <a:sym typeface="冬青黑体简体中文 W3"/>
              </a:defRPr>
            </a:lvl2pPr>
            <a:lvl3pPr marL="0" indent="914377" algn="ctr" defTabSz="914377">
              <a:buSzTx/>
              <a:buNone/>
              <a:defRPr>
                <a:solidFill>
                  <a:srgbClr val="5A6E82"/>
                </a:solidFill>
                <a:latin typeface="冬青黑体简体中文 W3"/>
                <a:ea typeface="冬青黑体简体中文 W3"/>
                <a:cs typeface="冬青黑体简体中文 W3"/>
                <a:sym typeface="冬青黑体简体中文 W3"/>
              </a:defRPr>
            </a:lvl3pPr>
            <a:lvl4pPr marL="0" indent="1371565" algn="ctr" defTabSz="914377">
              <a:buSzTx/>
              <a:buNone/>
              <a:defRPr>
                <a:solidFill>
                  <a:srgbClr val="5A6E82"/>
                </a:solidFill>
                <a:latin typeface="冬青黑体简体中文 W3"/>
                <a:ea typeface="冬青黑体简体中文 W3"/>
                <a:cs typeface="冬青黑体简体中文 W3"/>
                <a:sym typeface="冬青黑体简体中文 W3"/>
              </a:defRPr>
            </a:lvl4pPr>
            <a:lvl5pPr marL="0" indent="1828754" algn="ctr" defTabSz="914377">
              <a:buSzTx/>
              <a:buNone/>
              <a:defRPr>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346" name="Group 6"/>
          <p:cNvGrpSpPr/>
          <p:nvPr/>
        </p:nvGrpSpPr>
        <p:grpSpPr>
          <a:xfrm>
            <a:off x="11264455" y="675576"/>
            <a:ext cx="484633" cy="471563"/>
            <a:chOff x="0" y="0"/>
            <a:chExt cx="484632" cy="471561"/>
          </a:xfrm>
        </p:grpSpPr>
        <p:sp>
          <p:nvSpPr>
            <p:cNvPr id="344"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45"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47"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353" name="Group 10"/>
          <p:cNvGrpSpPr/>
          <p:nvPr/>
        </p:nvGrpSpPr>
        <p:grpSpPr>
          <a:xfrm>
            <a:off x="-1" y="6725538"/>
            <a:ext cx="12192001" cy="132464"/>
            <a:chOff x="0" y="0"/>
            <a:chExt cx="12191999" cy="132463"/>
          </a:xfrm>
        </p:grpSpPr>
        <p:sp>
          <p:nvSpPr>
            <p:cNvPr id="348"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49"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50"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51"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52"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54" name="标题文本"/>
          <p:cNvSpPr txBox="1"/>
          <p:nvPr>
            <p:ph type="title"/>
          </p:nvPr>
        </p:nvSpPr>
        <p:spPr>
          <a:xfrm>
            <a:off x="838200" y="365125"/>
            <a:ext cx="10515600" cy="1325563"/>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355" name="正文级别 1…"/>
          <p:cNvSpPr txBox="1"/>
          <p:nvPr>
            <p:ph type="body" idx="1"/>
          </p:nvPr>
        </p:nvSpPr>
        <p:spPr>
          <a:xfrm>
            <a:off x="838200" y="1825625"/>
            <a:ext cx="10515600" cy="4351340"/>
          </a:xfrm>
          <a:prstGeom prst="rect">
            <a:avLst/>
          </a:prstGeom>
        </p:spPr>
        <p:txBody>
          <a:bodyPr>
            <a:normAutofit fontScale="100000" lnSpcReduction="0"/>
          </a:bodyPr>
          <a:lstStyle>
            <a:lvl1pPr marL="228593" indent="-228593" defTabSz="914377">
              <a:buSzPct val="100000"/>
              <a:buFont typeface="Arial"/>
              <a:buChar char="•"/>
              <a:defRPr sz="2800">
                <a:solidFill>
                  <a:srgbClr val="5A6E82"/>
                </a:solidFill>
                <a:latin typeface="冬青黑体简体中文 W3"/>
                <a:ea typeface="冬青黑体简体中文 W3"/>
                <a:cs typeface="冬青黑体简体中文 W3"/>
                <a:sym typeface="冬青黑体简体中文 W3"/>
              </a:defRPr>
            </a:lvl1pPr>
            <a:lvl2pPr marL="723881" indent="-266692" defTabSz="914377">
              <a:buFont typeface="Arial"/>
              <a:defRPr sz="2800">
                <a:solidFill>
                  <a:srgbClr val="5A6E82"/>
                </a:solidFill>
                <a:latin typeface="冬青黑体简体中文 W3"/>
                <a:ea typeface="冬青黑体简体中文 W3"/>
                <a:cs typeface="冬青黑体简体中文 W3"/>
                <a:sym typeface="冬青黑体简体中文 W3"/>
              </a:defRPr>
            </a:lvl2pPr>
            <a:lvl3pPr marL="1234408" indent="-320031" defTabSz="914377">
              <a:buFont typeface="Arial"/>
              <a:defRPr sz="2800">
                <a:solidFill>
                  <a:srgbClr val="5A6E82"/>
                </a:solidFill>
                <a:latin typeface="冬青黑体简体中文 W3"/>
                <a:ea typeface="冬青黑体简体中文 W3"/>
                <a:cs typeface="冬青黑体简体中文 W3"/>
                <a:sym typeface="冬青黑体简体中文 W3"/>
              </a:defRPr>
            </a:lvl3pPr>
            <a:lvl4pPr marL="1727156"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4pPr>
            <a:lvl5pPr marL="2184345"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节标题">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364" name="Group 6"/>
          <p:cNvGrpSpPr/>
          <p:nvPr/>
        </p:nvGrpSpPr>
        <p:grpSpPr>
          <a:xfrm>
            <a:off x="11264455" y="675576"/>
            <a:ext cx="484633" cy="471563"/>
            <a:chOff x="0" y="0"/>
            <a:chExt cx="484632" cy="471561"/>
          </a:xfrm>
        </p:grpSpPr>
        <p:sp>
          <p:nvSpPr>
            <p:cNvPr id="362"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63"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65"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371" name="Group 10"/>
          <p:cNvGrpSpPr/>
          <p:nvPr/>
        </p:nvGrpSpPr>
        <p:grpSpPr>
          <a:xfrm>
            <a:off x="-1" y="6725538"/>
            <a:ext cx="12192001" cy="132464"/>
            <a:chOff x="0" y="0"/>
            <a:chExt cx="12191999" cy="132463"/>
          </a:xfrm>
        </p:grpSpPr>
        <p:sp>
          <p:nvSpPr>
            <p:cNvPr id="366"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67"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68"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69"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70"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72" name="标题文本"/>
          <p:cNvSpPr txBox="1"/>
          <p:nvPr>
            <p:ph type="title"/>
          </p:nvPr>
        </p:nvSpPr>
        <p:spPr>
          <a:xfrm>
            <a:off x="831850" y="1709740"/>
            <a:ext cx="10515601" cy="2852737"/>
          </a:xfrm>
          <a:prstGeom prst="rect">
            <a:avLst/>
          </a:prstGeom>
        </p:spPr>
        <p:txBody>
          <a:bodyPr anchor="b">
            <a:normAutofit fontScale="100000" lnSpcReduction="0"/>
          </a:bodyPr>
          <a:lstStyle>
            <a:lvl1pPr defTabSz="914377">
              <a:defRPr sz="6000">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373" name="正文级别 1…"/>
          <p:cNvSpPr txBox="1"/>
          <p:nvPr>
            <p:ph type="body" sz="quarter" idx="1"/>
          </p:nvPr>
        </p:nvSpPr>
        <p:spPr>
          <a:xfrm>
            <a:off x="831850" y="4589464"/>
            <a:ext cx="10515601" cy="1500188"/>
          </a:xfrm>
          <a:prstGeom prst="rect">
            <a:avLst/>
          </a:prstGeom>
        </p:spPr>
        <p:txBody>
          <a:bodyPr>
            <a:normAutofit fontScale="100000" lnSpcReduction="0"/>
          </a:bodyPr>
          <a:lstStyle>
            <a:lvl1pPr defTabSz="914377">
              <a:defRPr>
                <a:solidFill>
                  <a:srgbClr val="99A2AC"/>
                </a:solidFill>
                <a:latin typeface="冬青黑体简体中文 W3"/>
                <a:ea typeface="冬青黑体简体中文 W3"/>
                <a:cs typeface="冬青黑体简体中文 W3"/>
                <a:sym typeface="冬青黑体简体中文 W3"/>
              </a:defRPr>
            </a:lvl1pPr>
            <a:lvl2pPr marL="0" indent="457189" defTabSz="914377">
              <a:buSzTx/>
              <a:buNone/>
              <a:defRPr>
                <a:solidFill>
                  <a:srgbClr val="99A2AC"/>
                </a:solidFill>
                <a:latin typeface="冬青黑体简体中文 W3"/>
                <a:ea typeface="冬青黑体简体中文 W3"/>
                <a:cs typeface="冬青黑体简体中文 W3"/>
                <a:sym typeface="冬青黑体简体中文 W3"/>
              </a:defRPr>
            </a:lvl2pPr>
            <a:lvl3pPr marL="0" indent="914377" defTabSz="914377">
              <a:buSzTx/>
              <a:buNone/>
              <a:defRPr>
                <a:solidFill>
                  <a:srgbClr val="99A2AC"/>
                </a:solidFill>
                <a:latin typeface="冬青黑体简体中文 W3"/>
                <a:ea typeface="冬青黑体简体中文 W3"/>
                <a:cs typeface="冬青黑体简体中文 W3"/>
                <a:sym typeface="冬青黑体简体中文 W3"/>
              </a:defRPr>
            </a:lvl3pPr>
            <a:lvl4pPr marL="0" indent="1371565" defTabSz="914377">
              <a:buSzTx/>
              <a:buNone/>
              <a:defRPr>
                <a:solidFill>
                  <a:srgbClr val="99A2AC"/>
                </a:solidFill>
                <a:latin typeface="冬青黑体简体中文 W3"/>
                <a:ea typeface="冬青黑体简体中文 W3"/>
                <a:cs typeface="冬青黑体简体中文 W3"/>
                <a:sym typeface="冬青黑体简体中文 W3"/>
              </a:defRPr>
            </a:lvl4pPr>
            <a:lvl5pPr marL="0" indent="1828754" defTabSz="914377">
              <a:buSzTx/>
              <a:buNone/>
              <a:defRPr>
                <a:solidFill>
                  <a:srgbClr val="99A2AC"/>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两栏内容">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382" name="Group 6"/>
          <p:cNvGrpSpPr/>
          <p:nvPr/>
        </p:nvGrpSpPr>
        <p:grpSpPr>
          <a:xfrm>
            <a:off x="11264455" y="675576"/>
            <a:ext cx="484633" cy="471563"/>
            <a:chOff x="0" y="0"/>
            <a:chExt cx="484632" cy="471561"/>
          </a:xfrm>
        </p:grpSpPr>
        <p:sp>
          <p:nvSpPr>
            <p:cNvPr id="380"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81"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83"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389" name="Group 10"/>
          <p:cNvGrpSpPr/>
          <p:nvPr/>
        </p:nvGrpSpPr>
        <p:grpSpPr>
          <a:xfrm>
            <a:off x="-1" y="6725538"/>
            <a:ext cx="12192001" cy="132464"/>
            <a:chOff x="0" y="0"/>
            <a:chExt cx="12191999" cy="132463"/>
          </a:xfrm>
        </p:grpSpPr>
        <p:sp>
          <p:nvSpPr>
            <p:cNvPr id="384"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85"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86"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87"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88"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390" name="标题文本"/>
          <p:cNvSpPr txBox="1"/>
          <p:nvPr>
            <p:ph type="title"/>
          </p:nvPr>
        </p:nvSpPr>
        <p:spPr>
          <a:xfrm>
            <a:off x="838200" y="365125"/>
            <a:ext cx="10515600" cy="1325563"/>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391" name="正文级别 1…"/>
          <p:cNvSpPr txBox="1"/>
          <p:nvPr>
            <p:ph type="body" sz="half" idx="1"/>
          </p:nvPr>
        </p:nvSpPr>
        <p:spPr>
          <a:xfrm>
            <a:off x="838200" y="1825625"/>
            <a:ext cx="5181600" cy="4351340"/>
          </a:xfrm>
          <a:prstGeom prst="rect">
            <a:avLst/>
          </a:prstGeom>
        </p:spPr>
        <p:txBody>
          <a:bodyPr>
            <a:normAutofit fontScale="100000" lnSpcReduction="0"/>
          </a:bodyPr>
          <a:lstStyle>
            <a:lvl1pPr marL="228593" indent="-228593" defTabSz="914377">
              <a:buSzPct val="100000"/>
              <a:buFont typeface="Arial"/>
              <a:buChar char="•"/>
              <a:defRPr sz="2800">
                <a:solidFill>
                  <a:srgbClr val="5A6E82"/>
                </a:solidFill>
                <a:latin typeface="冬青黑体简体中文 W3"/>
                <a:ea typeface="冬青黑体简体中文 W3"/>
                <a:cs typeface="冬青黑体简体中文 W3"/>
                <a:sym typeface="冬青黑体简体中文 W3"/>
              </a:defRPr>
            </a:lvl1pPr>
            <a:lvl2pPr marL="723881" indent="-266692" defTabSz="914377">
              <a:buFont typeface="Arial"/>
              <a:defRPr sz="2800">
                <a:solidFill>
                  <a:srgbClr val="5A6E82"/>
                </a:solidFill>
                <a:latin typeface="冬青黑体简体中文 W3"/>
                <a:ea typeface="冬青黑体简体中文 W3"/>
                <a:cs typeface="冬青黑体简体中文 W3"/>
                <a:sym typeface="冬青黑体简体中文 W3"/>
              </a:defRPr>
            </a:lvl2pPr>
            <a:lvl3pPr marL="1234408" indent="-320031" defTabSz="914377">
              <a:buFont typeface="Arial"/>
              <a:defRPr sz="2800">
                <a:solidFill>
                  <a:srgbClr val="5A6E82"/>
                </a:solidFill>
                <a:latin typeface="冬青黑体简体中文 W3"/>
                <a:ea typeface="冬青黑体简体中文 W3"/>
                <a:cs typeface="冬青黑体简体中文 W3"/>
                <a:sym typeface="冬青黑体简体中文 W3"/>
              </a:defRPr>
            </a:lvl3pPr>
            <a:lvl4pPr marL="1727156"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4pPr>
            <a:lvl5pPr marL="2184345"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比较">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400" name="Group 6"/>
          <p:cNvGrpSpPr/>
          <p:nvPr/>
        </p:nvGrpSpPr>
        <p:grpSpPr>
          <a:xfrm>
            <a:off x="11264455" y="675576"/>
            <a:ext cx="484633" cy="471563"/>
            <a:chOff x="0" y="0"/>
            <a:chExt cx="484632" cy="471561"/>
          </a:xfrm>
        </p:grpSpPr>
        <p:sp>
          <p:nvSpPr>
            <p:cNvPr id="398"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399"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01"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407" name="Group 10"/>
          <p:cNvGrpSpPr/>
          <p:nvPr/>
        </p:nvGrpSpPr>
        <p:grpSpPr>
          <a:xfrm>
            <a:off x="-1" y="6725538"/>
            <a:ext cx="12192001" cy="132464"/>
            <a:chOff x="0" y="0"/>
            <a:chExt cx="12191999" cy="132463"/>
          </a:xfrm>
        </p:grpSpPr>
        <p:sp>
          <p:nvSpPr>
            <p:cNvPr id="402"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03"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04"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05"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06"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08" name="标题文本"/>
          <p:cNvSpPr txBox="1"/>
          <p:nvPr>
            <p:ph type="title"/>
          </p:nvPr>
        </p:nvSpPr>
        <p:spPr>
          <a:xfrm>
            <a:off x="839787" y="365125"/>
            <a:ext cx="10515601" cy="1325563"/>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409" name="正文级别 1…"/>
          <p:cNvSpPr txBox="1"/>
          <p:nvPr>
            <p:ph type="body" sz="quarter" idx="1"/>
          </p:nvPr>
        </p:nvSpPr>
        <p:spPr>
          <a:xfrm>
            <a:off x="839788" y="1681163"/>
            <a:ext cx="5157789" cy="823913"/>
          </a:xfrm>
          <a:prstGeom prst="rect">
            <a:avLst/>
          </a:prstGeom>
        </p:spPr>
        <p:txBody>
          <a:bodyPr anchor="b">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vl2pPr marL="0" indent="457189" defTabSz="914377">
              <a:buSzTx/>
              <a:buNone/>
              <a:defRPr>
                <a:solidFill>
                  <a:srgbClr val="5A6E82"/>
                </a:solidFill>
                <a:latin typeface="冬青黑体简体中文 W6"/>
                <a:ea typeface="冬青黑体简体中文 W6"/>
                <a:cs typeface="冬青黑体简体中文 W6"/>
                <a:sym typeface="冬青黑体简体中文 W6"/>
              </a:defRPr>
            </a:lvl2pPr>
            <a:lvl3pPr marL="0" indent="914377" defTabSz="914377">
              <a:buSzTx/>
              <a:buNone/>
              <a:defRPr>
                <a:solidFill>
                  <a:srgbClr val="5A6E82"/>
                </a:solidFill>
                <a:latin typeface="冬青黑体简体中文 W6"/>
                <a:ea typeface="冬青黑体简体中文 W6"/>
                <a:cs typeface="冬青黑体简体中文 W6"/>
                <a:sym typeface="冬青黑体简体中文 W6"/>
              </a:defRPr>
            </a:lvl3pPr>
            <a:lvl4pPr marL="0" indent="1371565" defTabSz="914377">
              <a:buSzTx/>
              <a:buNone/>
              <a:defRPr>
                <a:solidFill>
                  <a:srgbClr val="5A6E82"/>
                </a:solidFill>
                <a:latin typeface="冬青黑体简体中文 W6"/>
                <a:ea typeface="冬青黑体简体中文 W6"/>
                <a:cs typeface="冬青黑体简体中文 W6"/>
                <a:sym typeface="冬青黑体简体中文 W6"/>
              </a:defRPr>
            </a:lvl4pPr>
            <a:lvl5pPr marL="0" indent="1828754" defTabSz="914377">
              <a:buSzTx/>
              <a:buNone/>
              <a:defRPr>
                <a:solidFill>
                  <a:srgbClr val="5A6E82"/>
                </a:solidFill>
                <a:latin typeface="冬青黑体简体中文 W6"/>
                <a:ea typeface="冬青黑体简体中文 W6"/>
                <a:cs typeface="冬青黑体简体中文 W6"/>
                <a:sym typeface="冬青黑体简体中文 W6"/>
              </a:defRPr>
            </a:lvl5pPr>
          </a:lstStyle>
          <a:p>
            <a:pPr/>
            <a:r>
              <a:t>正文级别 1</a:t>
            </a:r>
          </a:p>
          <a:p>
            <a:pPr lvl="1"/>
            <a:r>
              <a:t>正文级别 2</a:t>
            </a:r>
          </a:p>
          <a:p>
            <a:pPr lvl="2"/>
            <a:r>
              <a:t>正文级别 3</a:t>
            </a:r>
          </a:p>
          <a:p>
            <a:pPr lvl="3"/>
            <a:r>
              <a:t>正文级别 4</a:t>
            </a:r>
          </a:p>
          <a:p>
            <a:pPr lvl="4"/>
            <a:r>
              <a:t>正文级别 5</a:t>
            </a:r>
          </a:p>
        </p:txBody>
      </p:sp>
      <p:sp>
        <p:nvSpPr>
          <p:cNvPr id="410" name="Text Placeholder 4"/>
          <p:cNvSpPr/>
          <p:nvPr>
            <p:ph type="body" sz="quarter" idx="13"/>
          </p:nvPr>
        </p:nvSpPr>
        <p:spPr>
          <a:xfrm>
            <a:off x="6172201" y="1681163"/>
            <a:ext cx="5183189" cy="823913"/>
          </a:xfrm>
          <a:prstGeom prst="rect">
            <a:avLst/>
          </a:prstGeom>
        </p:spPr>
        <p:txBody>
          <a:bodyPr anchor="b">
            <a:normAutofit fontScale="100000" lnSpcReduction="0"/>
          </a:bodyPr>
          <a:lstStyle/>
          <a:p>
            <a:pPr defTabSz="914377">
              <a:defRPr>
                <a:solidFill>
                  <a:srgbClr val="5A6E82"/>
                </a:solidFill>
                <a:latin typeface="冬青黑体简体中文 W6"/>
                <a:ea typeface="冬青黑体简体中文 W6"/>
                <a:cs typeface="冬青黑体简体中文 W6"/>
                <a:sym typeface="冬青黑体简体中文 W6"/>
              </a:defRPr>
            </a:pPr>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仅标题">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419" name="Group 6"/>
          <p:cNvGrpSpPr/>
          <p:nvPr/>
        </p:nvGrpSpPr>
        <p:grpSpPr>
          <a:xfrm>
            <a:off x="11264455" y="675576"/>
            <a:ext cx="484633" cy="471563"/>
            <a:chOff x="0" y="0"/>
            <a:chExt cx="484632" cy="471561"/>
          </a:xfrm>
        </p:grpSpPr>
        <p:sp>
          <p:nvSpPr>
            <p:cNvPr id="417"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18"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20"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426" name="Group 10"/>
          <p:cNvGrpSpPr/>
          <p:nvPr/>
        </p:nvGrpSpPr>
        <p:grpSpPr>
          <a:xfrm>
            <a:off x="-1" y="6725538"/>
            <a:ext cx="12192001" cy="132464"/>
            <a:chOff x="0" y="0"/>
            <a:chExt cx="12191999" cy="132463"/>
          </a:xfrm>
        </p:grpSpPr>
        <p:sp>
          <p:nvSpPr>
            <p:cNvPr id="421"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22"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23"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24"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25"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grpSp>
        <p:nvGrpSpPr>
          <p:cNvPr id="429" name="Group 14"/>
          <p:cNvGrpSpPr/>
          <p:nvPr/>
        </p:nvGrpSpPr>
        <p:grpSpPr>
          <a:xfrm>
            <a:off x="11264455" y="675576"/>
            <a:ext cx="484633" cy="471563"/>
            <a:chOff x="0" y="0"/>
            <a:chExt cx="484632" cy="471561"/>
          </a:xfrm>
        </p:grpSpPr>
        <p:sp>
          <p:nvSpPr>
            <p:cNvPr id="427" name="Pentagon 12"/>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28" name="Rectangle 13"/>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grpSp>
        <p:nvGrpSpPr>
          <p:cNvPr id="435" name="Group 2"/>
          <p:cNvGrpSpPr/>
          <p:nvPr/>
        </p:nvGrpSpPr>
        <p:grpSpPr>
          <a:xfrm>
            <a:off x="-1" y="6725538"/>
            <a:ext cx="12192001" cy="132464"/>
            <a:chOff x="0" y="0"/>
            <a:chExt cx="12191999" cy="132463"/>
          </a:xfrm>
        </p:grpSpPr>
        <p:sp>
          <p:nvSpPr>
            <p:cNvPr id="430" name="Rectangle 6"/>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31" name="Rectangle 7"/>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32" name="Rectangle 8"/>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33" name="Rectangle 9"/>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34" name="Rectangle 10"/>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36" name="文本框 3"/>
          <p:cNvSpPr txBox="1"/>
          <p:nvPr/>
        </p:nvSpPr>
        <p:spPr>
          <a:xfrm>
            <a:off x="800099" y="620185"/>
            <a:ext cx="7363970" cy="497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5A6E82"/>
                </a:solidFill>
                <a:latin typeface="冬青黑体简体中文 W6"/>
                <a:ea typeface="冬青黑体简体中文 W6"/>
                <a:cs typeface="冬青黑体简体中文 W6"/>
                <a:sym typeface="冬青黑体简体中文 W6"/>
              </a:defRPr>
            </a:lvl1pPr>
          </a:lstStyle>
          <a:p>
            <a:pPr>
              <a:defRPr>
                <a:latin typeface="冬青黑体简体中文 W3"/>
                <a:ea typeface="冬青黑体简体中文 W3"/>
                <a:cs typeface="冬青黑体简体中文 W3"/>
                <a:sym typeface="冬青黑体简体中文 W3"/>
              </a:defRPr>
            </a:pPr>
            <a:r>
              <a:rPr>
                <a:latin typeface="冬青黑体简体中文 W6"/>
                <a:ea typeface="冬青黑体简体中文 W6"/>
                <a:cs typeface="冬青黑体简体中文 W6"/>
                <a:sym typeface="冬青黑体简体中文 W6"/>
              </a:rPr>
              <a:t>商务扁平多彩信息图表设计</a:t>
            </a:r>
          </a:p>
        </p:txBody>
      </p:sp>
      <p:sp>
        <p:nvSpPr>
          <p:cNvPr id="437" name="矩形 1"/>
          <p:cNvSpPr/>
          <p:nvPr/>
        </p:nvSpPr>
        <p:spPr>
          <a:xfrm>
            <a:off x="-969707" y="-9281653"/>
            <a:ext cx="969708" cy="969708"/>
          </a:xfrm>
          <a:prstGeom prst="rect">
            <a:avLst/>
          </a:prstGeom>
          <a:solidFill>
            <a:srgbClr val="DF8079"/>
          </a:solidFill>
          <a:ln w="12700">
            <a:miter lim="400000"/>
          </a:ln>
        </p:spPr>
        <p:txBody>
          <a:bodyPr lIns="45719" rIns="45719" anchor="ctr"/>
          <a:lstStyle/>
          <a:p>
            <a:pPr algn="ctr">
              <a:defRPr>
                <a:solidFill>
                  <a:srgbClr val="FFFFFF"/>
                </a:solidFill>
                <a:latin typeface="冬青黑体简体中文 W3"/>
                <a:ea typeface="冬青黑体简体中文 W3"/>
                <a:cs typeface="冬青黑体简体中文 W3"/>
                <a:sym typeface="冬青黑体简体中文 W3"/>
              </a:defRPr>
            </a:pPr>
          </a:p>
        </p:txBody>
      </p:sp>
      <p:sp>
        <p:nvSpPr>
          <p:cNvPr id="438" name="矩形 15"/>
          <p:cNvSpPr/>
          <p:nvPr/>
        </p:nvSpPr>
        <p:spPr>
          <a:xfrm>
            <a:off x="12192000" y="-9281653"/>
            <a:ext cx="969707" cy="969708"/>
          </a:xfrm>
          <a:prstGeom prst="rect">
            <a:avLst/>
          </a:prstGeom>
          <a:solidFill>
            <a:srgbClr val="F09B14"/>
          </a:solidFill>
          <a:ln w="12700">
            <a:miter lim="400000"/>
          </a:ln>
        </p:spPr>
        <p:txBody>
          <a:bodyPr lIns="45719" rIns="45719" anchor="ctr"/>
          <a:lstStyle/>
          <a:p>
            <a:pPr algn="ctr">
              <a:defRPr>
                <a:solidFill>
                  <a:srgbClr val="FFFFFF"/>
                </a:solidFill>
                <a:latin typeface="冬青黑体简体中文 W3"/>
                <a:ea typeface="冬青黑体简体中文 W3"/>
                <a:cs typeface="冬青黑体简体中文 W3"/>
                <a:sym typeface="冬青黑体简体中文 W3"/>
              </a:defRPr>
            </a:pPr>
          </a:p>
        </p:txBody>
      </p:sp>
      <p:sp>
        <p:nvSpPr>
          <p:cNvPr id="439" name="矩形 16"/>
          <p:cNvSpPr/>
          <p:nvPr/>
        </p:nvSpPr>
        <p:spPr>
          <a:xfrm>
            <a:off x="-969707" y="14849977"/>
            <a:ext cx="969708" cy="969708"/>
          </a:xfrm>
          <a:prstGeom prst="rect">
            <a:avLst/>
          </a:prstGeom>
          <a:solidFill>
            <a:srgbClr val="14AA96"/>
          </a:solidFill>
          <a:ln w="12700">
            <a:miter lim="400000"/>
          </a:ln>
        </p:spPr>
        <p:txBody>
          <a:bodyPr lIns="45719" rIns="45719" anchor="ctr"/>
          <a:lstStyle/>
          <a:p>
            <a:pPr algn="ctr">
              <a:defRPr>
                <a:solidFill>
                  <a:srgbClr val="FFFFFF"/>
                </a:solidFill>
                <a:latin typeface="冬青黑体简体中文 W3"/>
                <a:ea typeface="冬青黑体简体中文 W3"/>
                <a:cs typeface="冬青黑体简体中文 W3"/>
                <a:sym typeface="冬青黑体简体中文 W3"/>
              </a:defRPr>
            </a:pPr>
          </a:p>
        </p:txBody>
      </p:sp>
      <p:sp>
        <p:nvSpPr>
          <p:cNvPr id="440" name="矩形 17"/>
          <p:cNvSpPr/>
          <p:nvPr/>
        </p:nvSpPr>
        <p:spPr>
          <a:xfrm>
            <a:off x="12192000" y="14849977"/>
            <a:ext cx="969707" cy="969708"/>
          </a:xfrm>
          <a:prstGeom prst="rect">
            <a:avLst/>
          </a:prstGeom>
          <a:solidFill>
            <a:srgbClr val="9BB955"/>
          </a:solidFill>
          <a:ln w="12700">
            <a:miter lim="400000"/>
          </a:ln>
        </p:spPr>
        <p:txBody>
          <a:bodyPr lIns="45719" rIns="45719" anchor="ctr"/>
          <a:lstStyle/>
          <a:p>
            <a:pPr algn="ctr">
              <a:defRPr>
                <a:solidFill>
                  <a:srgbClr val="FFFFFF"/>
                </a:solidFill>
                <a:latin typeface="冬青黑体简体中文 W3"/>
                <a:ea typeface="冬青黑体简体中文 W3"/>
                <a:cs typeface="冬青黑体简体中文 W3"/>
                <a:sym typeface="冬青黑体简体中文 W3"/>
              </a:defRPr>
            </a:pP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空白">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449" name="Group 6"/>
          <p:cNvGrpSpPr/>
          <p:nvPr/>
        </p:nvGrpSpPr>
        <p:grpSpPr>
          <a:xfrm>
            <a:off x="11264455" y="675576"/>
            <a:ext cx="484633" cy="471563"/>
            <a:chOff x="0" y="0"/>
            <a:chExt cx="484632" cy="471561"/>
          </a:xfrm>
        </p:grpSpPr>
        <p:sp>
          <p:nvSpPr>
            <p:cNvPr id="447"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48"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50"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456" name="Group 10"/>
          <p:cNvGrpSpPr/>
          <p:nvPr/>
        </p:nvGrpSpPr>
        <p:grpSpPr>
          <a:xfrm>
            <a:off x="-1" y="6725538"/>
            <a:ext cx="12192001" cy="132464"/>
            <a:chOff x="0" y="0"/>
            <a:chExt cx="12191999" cy="132463"/>
          </a:xfrm>
        </p:grpSpPr>
        <p:sp>
          <p:nvSpPr>
            <p:cNvPr id="451"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52"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53"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54"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55"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自定义版式">
    <p:spTree>
      <p:nvGrpSpPr>
        <p:cNvPr id="1" name=""/>
        <p:cNvGrpSpPr/>
        <p:nvPr/>
      </p:nvGrpSpPr>
      <p:grpSpPr>
        <a:xfrm>
          <a:off x="0" y="0"/>
          <a:ext cx="0" cy="0"/>
          <a:chOff x="0" y="0"/>
          <a:chExt cx="0" cy="0"/>
        </a:xfrm>
      </p:grpSpPr>
      <p:sp>
        <p:nvSpPr>
          <p:cNvPr id="2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内容与标题">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465" name="Group 6"/>
          <p:cNvGrpSpPr/>
          <p:nvPr/>
        </p:nvGrpSpPr>
        <p:grpSpPr>
          <a:xfrm>
            <a:off x="11264455" y="675576"/>
            <a:ext cx="484633" cy="471563"/>
            <a:chOff x="0" y="0"/>
            <a:chExt cx="484632" cy="471561"/>
          </a:xfrm>
        </p:grpSpPr>
        <p:sp>
          <p:nvSpPr>
            <p:cNvPr id="463"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64"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66"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472" name="Group 10"/>
          <p:cNvGrpSpPr/>
          <p:nvPr/>
        </p:nvGrpSpPr>
        <p:grpSpPr>
          <a:xfrm>
            <a:off x="-1" y="6725538"/>
            <a:ext cx="12192001" cy="132464"/>
            <a:chOff x="0" y="0"/>
            <a:chExt cx="12191999" cy="132463"/>
          </a:xfrm>
        </p:grpSpPr>
        <p:sp>
          <p:nvSpPr>
            <p:cNvPr id="467"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68"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69"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70"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71"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73" name="标题文本"/>
          <p:cNvSpPr txBox="1"/>
          <p:nvPr>
            <p:ph type="title"/>
          </p:nvPr>
        </p:nvSpPr>
        <p:spPr>
          <a:xfrm>
            <a:off x="839787" y="457200"/>
            <a:ext cx="3932239" cy="1600200"/>
          </a:xfrm>
          <a:prstGeom prst="rect">
            <a:avLst/>
          </a:prstGeom>
        </p:spPr>
        <p:txBody>
          <a:bodyPr anchor="b">
            <a:normAutofit fontScale="100000" lnSpcReduction="0"/>
          </a:bodyPr>
          <a:lstStyle>
            <a:lvl1pPr defTabSz="914377">
              <a:defRPr sz="3200">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474" name="正文级别 1…"/>
          <p:cNvSpPr txBox="1"/>
          <p:nvPr>
            <p:ph type="body" sz="half" idx="1"/>
          </p:nvPr>
        </p:nvSpPr>
        <p:spPr>
          <a:xfrm>
            <a:off x="5183187" y="987425"/>
            <a:ext cx="6172201" cy="4873626"/>
          </a:xfrm>
          <a:prstGeom prst="rect">
            <a:avLst/>
          </a:prstGeom>
        </p:spPr>
        <p:txBody>
          <a:bodyPr>
            <a:normAutofit fontScale="100000" lnSpcReduction="0"/>
          </a:bodyPr>
          <a:lstStyle>
            <a:lvl1pPr marL="228593" indent="-228593" defTabSz="914377">
              <a:buSzPct val="100000"/>
              <a:buFont typeface="Arial"/>
              <a:buChar char="•"/>
              <a:defRPr sz="3200">
                <a:solidFill>
                  <a:srgbClr val="5A6E82"/>
                </a:solidFill>
                <a:latin typeface="冬青黑体简体中文 W3"/>
                <a:ea typeface="冬青黑体简体中文 W3"/>
                <a:cs typeface="冬青黑体简体中文 W3"/>
                <a:sym typeface="冬青黑体简体中文 W3"/>
              </a:defRPr>
            </a:lvl1pPr>
            <a:lvl2pPr marL="718439" indent="-261250" defTabSz="914377">
              <a:buFont typeface="Arial"/>
              <a:defRPr sz="3200">
                <a:solidFill>
                  <a:srgbClr val="5A6E82"/>
                </a:solidFill>
                <a:latin typeface="冬青黑体简体中文 W3"/>
                <a:ea typeface="冬青黑体简体中文 W3"/>
                <a:cs typeface="冬青黑体简体中文 W3"/>
                <a:sym typeface="冬青黑体简体中文 W3"/>
              </a:defRPr>
            </a:lvl2pPr>
            <a:lvl3pPr marL="1219168" indent="-304791" defTabSz="914377">
              <a:buFont typeface="Arial"/>
              <a:defRPr sz="3200">
                <a:solidFill>
                  <a:srgbClr val="5A6E82"/>
                </a:solidFill>
                <a:latin typeface="冬青黑体简体中文 W3"/>
                <a:ea typeface="冬青黑体简体中文 W3"/>
                <a:cs typeface="冬青黑体简体中文 W3"/>
                <a:sym typeface="冬青黑体简体中文 W3"/>
              </a:defRPr>
            </a:lvl3pPr>
            <a:lvl4pPr marL="1737316" indent="-365750" defTabSz="914377">
              <a:buFont typeface="Arial"/>
              <a:defRPr sz="3200">
                <a:solidFill>
                  <a:srgbClr val="5A6E82"/>
                </a:solidFill>
                <a:latin typeface="冬青黑体简体中文 W3"/>
                <a:ea typeface="冬青黑体简体中文 W3"/>
                <a:cs typeface="冬青黑体简体中文 W3"/>
                <a:sym typeface="冬青黑体简体中文 W3"/>
              </a:defRPr>
            </a:lvl4pPr>
            <a:lvl5pPr marL="2194505" indent="-365750" defTabSz="914377">
              <a:buFont typeface="Arial"/>
              <a:defRPr sz="32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
        <p:nvSpPr>
          <p:cNvPr id="475" name="Text Placeholder 3"/>
          <p:cNvSpPr/>
          <p:nvPr>
            <p:ph type="body" sz="quarter" idx="13"/>
          </p:nvPr>
        </p:nvSpPr>
        <p:spPr>
          <a:xfrm>
            <a:off x="839787" y="2057401"/>
            <a:ext cx="3932239" cy="3811588"/>
          </a:xfrm>
          <a:prstGeom prst="rect">
            <a:avLst/>
          </a:prstGeom>
        </p:spPr>
        <p:txBody>
          <a:bodyPr>
            <a:normAutofit fontScale="100000" lnSpcReduction="0"/>
          </a:bodyPr>
          <a:lstStyle/>
          <a:p>
            <a:pPr defTabSz="914377">
              <a:defRPr sz="1600">
                <a:solidFill>
                  <a:srgbClr val="5A6E82"/>
                </a:solidFill>
                <a:latin typeface="冬青黑体简体中文 W3"/>
                <a:ea typeface="冬青黑体简体中文 W3"/>
                <a:cs typeface="冬青黑体简体中文 W3"/>
                <a:sym typeface="冬青黑体简体中文 W3"/>
              </a:defRPr>
            </a:pPr>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showMasterPhAnim="1">
  <p:cSld name="图片与标题">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484" name="Group 6"/>
          <p:cNvGrpSpPr/>
          <p:nvPr/>
        </p:nvGrpSpPr>
        <p:grpSpPr>
          <a:xfrm>
            <a:off x="11264455" y="675576"/>
            <a:ext cx="484633" cy="471563"/>
            <a:chOff x="0" y="0"/>
            <a:chExt cx="484632" cy="471561"/>
          </a:xfrm>
        </p:grpSpPr>
        <p:sp>
          <p:nvSpPr>
            <p:cNvPr id="482"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83"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85"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491" name="Group 10"/>
          <p:cNvGrpSpPr/>
          <p:nvPr/>
        </p:nvGrpSpPr>
        <p:grpSpPr>
          <a:xfrm>
            <a:off x="-1" y="6725538"/>
            <a:ext cx="12192001" cy="132464"/>
            <a:chOff x="0" y="0"/>
            <a:chExt cx="12191999" cy="132463"/>
          </a:xfrm>
        </p:grpSpPr>
        <p:sp>
          <p:nvSpPr>
            <p:cNvPr id="486"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87"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88"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89"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490"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492" name="标题文本"/>
          <p:cNvSpPr txBox="1"/>
          <p:nvPr>
            <p:ph type="title"/>
          </p:nvPr>
        </p:nvSpPr>
        <p:spPr>
          <a:xfrm>
            <a:off x="839787" y="457200"/>
            <a:ext cx="3932239" cy="1600200"/>
          </a:xfrm>
          <a:prstGeom prst="rect">
            <a:avLst/>
          </a:prstGeom>
        </p:spPr>
        <p:txBody>
          <a:bodyPr anchor="b">
            <a:normAutofit fontScale="100000" lnSpcReduction="0"/>
          </a:bodyPr>
          <a:lstStyle>
            <a:lvl1pPr defTabSz="914377">
              <a:defRPr sz="3200">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493" name="Picture Placeholder 2"/>
          <p:cNvSpPr/>
          <p:nvPr>
            <p:ph type="pic" sz="half" idx="13"/>
          </p:nvPr>
        </p:nvSpPr>
        <p:spPr>
          <a:xfrm>
            <a:off x="5183187" y="987425"/>
            <a:ext cx="6172201" cy="4873626"/>
          </a:xfrm>
          <a:prstGeom prst="rect">
            <a:avLst/>
          </a:prstGeom>
        </p:spPr>
        <p:txBody>
          <a:bodyPr lIns="91439" rIns="91439"/>
          <a:lstStyle/>
          <a:p>
            <a:pPr/>
          </a:p>
        </p:txBody>
      </p:sp>
      <p:sp>
        <p:nvSpPr>
          <p:cNvPr id="494" name="正文级别 1…"/>
          <p:cNvSpPr txBox="1"/>
          <p:nvPr>
            <p:ph type="body" sz="quarter" idx="1"/>
          </p:nvPr>
        </p:nvSpPr>
        <p:spPr>
          <a:xfrm>
            <a:off x="839787" y="2057400"/>
            <a:ext cx="3932239" cy="3811589"/>
          </a:xfrm>
          <a:prstGeom prst="rect">
            <a:avLst/>
          </a:prstGeom>
        </p:spPr>
        <p:txBody>
          <a:bodyPr>
            <a:normAutofit fontScale="100000" lnSpcReduction="0"/>
          </a:bodyPr>
          <a:lstStyle>
            <a:lvl1pPr defTabSz="914377">
              <a:defRPr sz="1600">
                <a:solidFill>
                  <a:srgbClr val="5A6E82"/>
                </a:solidFill>
                <a:latin typeface="冬青黑体简体中文 W3"/>
                <a:ea typeface="冬青黑体简体中文 W3"/>
                <a:cs typeface="冬青黑体简体中文 W3"/>
                <a:sym typeface="冬青黑体简体中文 W3"/>
              </a:defRPr>
            </a:lvl1pPr>
            <a:lvl2pPr marL="0" indent="457189" defTabSz="914377">
              <a:buSzTx/>
              <a:buNone/>
              <a:defRPr sz="1600">
                <a:solidFill>
                  <a:srgbClr val="5A6E82"/>
                </a:solidFill>
                <a:latin typeface="冬青黑体简体中文 W3"/>
                <a:ea typeface="冬青黑体简体中文 W3"/>
                <a:cs typeface="冬青黑体简体中文 W3"/>
                <a:sym typeface="冬青黑体简体中文 W3"/>
              </a:defRPr>
            </a:lvl2pPr>
            <a:lvl3pPr marL="0" indent="914377" defTabSz="914377">
              <a:buSzTx/>
              <a:buNone/>
              <a:defRPr sz="1600">
                <a:solidFill>
                  <a:srgbClr val="5A6E82"/>
                </a:solidFill>
                <a:latin typeface="冬青黑体简体中文 W3"/>
                <a:ea typeface="冬青黑体简体中文 W3"/>
                <a:cs typeface="冬青黑体简体中文 W3"/>
                <a:sym typeface="冬青黑体简体中文 W3"/>
              </a:defRPr>
            </a:lvl3pPr>
            <a:lvl4pPr marL="0" indent="1371565" defTabSz="914377">
              <a:buSzTx/>
              <a:buNone/>
              <a:defRPr sz="1600">
                <a:solidFill>
                  <a:srgbClr val="5A6E82"/>
                </a:solidFill>
                <a:latin typeface="冬青黑体简体中文 W3"/>
                <a:ea typeface="冬青黑体简体中文 W3"/>
                <a:cs typeface="冬青黑体简体中文 W3"/>
                <a:sym typeface="冬青黑体简体中文 W3"/>
              </a:defRPr>
            </a:lvl4pPr>
            <a:lvl5pPr marL="0" indent="1828754" defTabSz="914377">
              <a:buSzTx/>
              <a:buNone/>
              <a:defRPr sz="16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showMasterPhAnim="1">
  <p:cSld name="标题和竖排文字">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503" name="Group 6"/>
          <p:cNvGrpSpPr/>
          <p:nvPr/>
        </p:nvGrpSpPr>
        <p:grpSpPr>
          <a:xfrm>
            <a:off x="11264455" y="675576"/>
            <a:ext cx="484633" cy="471563"/>
            <a:chOff x="0" y="0"/>
            <a:chExt cx="484632" cy="471561"/>
          </a:xfrm>
        </p:grpSpPr>
        <p:sp>
          <p:nvSpPr>
            <p:cNvPr id="501"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02"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504"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510" name="Group 10"/>
          <p:cNvGrpSpPr/>
          <p:nvPr/>
        </p:nvGrpSpPr>
        <p:grpSpPr>
          <a:xfrm>
            <a:off x="-1" y="6725538"/>
            <a:ext cx="12192001" cy="132464"/>
            <a:chOff x="0" y="0"/>
            <a:chExt cx="12191999" cy="132463"/>
          </a:xfrm>
        </p:grpSpPr>
        <p:sp>
          <p:nvSpPr>
            <p:cNvPr id="505"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06"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07"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08"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09"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511" name="标题文本"/>
          <p:cNvSpPr txBox="1"/>
          <p:nvPr>
            <p:ph type="title"/>
          </p:nvPr>
        </p:nvSpPr>
        <p:spPr>
          <a:xfrm>
            <a:off x="838200" y="365125"/>
            <a:ext cx="10515600" cy="1325563"/>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512" name="正文级别 1…"/>
          <p:cNvSpPr txBox="1"/>
          <p:nvPr>
            <p:ph type="body" idx="1"/>
          </p:nvPr>
        </p:nvSpPr>
        <p:spPr>
          <a:xfrm>
            <a:off x="838200" y="1825625"/>
            <a:ext cx="10515600" cy="4351340"/>
          </a:xfrm>
          <a:prstGeom prst="rect">
            <a:avLst/>
          </a:prstGeom>
        </p:spPr>
        <p:txBody>
          <a:bodyPr>
            <a:normAutofit fontScale="100000" lnSpcReduction="0"/>
          </a:bodyPr>
          <a:lstStyle>
            <a:lvl1pPr marL="228593" indent="-228593" defTabSz="914377">
              <a:buSzPct val="100000"/>
              <a:buFont typeface="Arial"/>
              <a:buChar char="•"/>
              <a:defRPr sz="2800">
                <a:solidFill>
                  <a:srgbClr val="5A6E82"/>
                </a:solidFill>
                <a:latin typeface="冬青黑体简体中文 W3"/>
                <a:ea typeface="冬青黑体简体中文 W3"/>
                <a:cs typeface="冬青黑体简体中文 W3"/>
                <a:sym typeface="冬青黑体简体中文 W3"/>
              </a:defRPr>
            </a:lvl1pPr>
            <a:lvl2pPr marL="723881" indent="-266692" defTabSz="914377">
              <a:buFont typeface="Arial"/>
              <a:defRPr sz="2800">
                <a:solidFill>
                  <a:srgbClr val="5A6E82"/>
                </a:solidFill>
                <a:latin typeface="冬青黑体简体中文 W3"/>
                <a:ea typeface="冬青黑体简体中文 W3"/>
                <a:cs typeface="冬青黑体简体中文 W3"/>
                <a:sym typeface="冬青黑体简体中文 W3"/>
              </a:defRPr>
            </a:lvl2pPr>
            <a:lvl3pPr marL="1234408" indent="-320031" defTabSz="914377">
              <a:buFont typeface="Arial"/>
              <a:defRPr sz="2800">
                <a:solidFill>
                  <a:srgbClr val="5A6E82"/>
                </a:solidFill>
                <a:latin typeface="冬青黑体简体中文 W3"/>
                <a:ea typeface="冬青黑体简体中文 W3"/>
                <a:cs typeface="冬青黑体简体中文 W3"/>
                <a:sym typeface="冬青黑体简体中文 W3"/>
              </a:defRPr>
            </a:lvl3pPr>
            <a:lvl4pPr marL="1727156"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4pPr>
            <a:lvl5pPr marL="2184345"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showMasterPhAnim="1">
  <p:cSld name="垂直排列标题与&#10;文本">
    <p:bg>
      <p:bgPr>
        <a:gradFill flip="none" rotWithShape="1">
          <a:gsLst>
            <a:gs pos="0">
              <a:srgbClr val="FFFFFF"/>
            </a:gs>
            <a:gs pos="81000">
              <a:srgbClr val="F2F2F2"/>
            </a:gs>
            <a:gs pos="100000">
              <a:srgbClr val="F2F2F2"/>
            </a:gs>
          </a:gsLst>
          <a:path path="circle">
            <a:fillToRect l="50000" t="50000" r="50000" b="50000"/>
          </a:path>
        </a:gradFill>
      </p:bgPr>
    </p:bg>
    <p:spTree>
      <p:nvGrpSpPr>
        <p:cNvPr id="1" name=""/>
        <p:cNvGrpSpPr/>
        <p:nvPr/>
      </p:nvGrpSpPr>
      <p:grpSpPr>
        <a:xfrm>
          <a:off x="0" y="0"/>
          <a:ext cx="0" cy="0"/>
          <a:chOff x="0" y="0"/>
          <a:chExt cx="0" cy="0"/>
        </a:xfrm>
      </p:grpSpPr>
      <p:grpSp>
        <p:nvGrpSpPr>
          <p:cNvPr id="521" name="Group 6"/>
          <p:cNvGrpSpPr/>
          <p:nvPr/>
        </p:nvGrpSpPr>
        <p:grpSpPr>
          <a:xfrm>
            <a:off x="11264455" y="675576"/>
            <a:ext cx="484633" cy="471563"/>
            <a:chOff x="0" y="0"/>
            <a:chExt cx="484632" cy="471561"/>
          </a:xfrm>
        </p:grpSpPr>
        <p:sp>
          <p:nvSpPr>
            <p:cNvPr id="519" name="Pentagon 7"/>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20" name="Rectangle 8"/>
            <p:cNvSpPr/>
            <p:nvPr/>
          </p:nvSpPr>
          <p:spPr>
            <a:xfrm>
              <a:off x="0" y="0"/>
              <a:ext cx="484632" cy="106624"/>
            </a:xfrm>
            <a:prstGeom prst="rect">
              <a:avLst/>
            </a:prstGeom>
            <a:solidFill>
              <a:srgbClr val="0F8071"/>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522" name="幻灯片编号"/>
          <p:cNvSpPr txBox="1"/>
          <p:nvPr>
            <p:ph type="sldNum" sz="quarter" idx="2"/>
          </p:nvPr>
        </p:nvSpPr>
        <p:spPr>
          <a:xfrm>
            <a:off x="11311655" y="675576"/>
            <a:ext cx="404522" cy="320041"/>
          </a:xfrm>
          <a:prstGeom prst="rect">
            <a:avLst/>
          </a:prstGeom>
        </p:spPr>
        <p:txBody>
          <a:bodyPr anchor="t"/>
          <a:lstStyle>
            <a:lvl1pPr algn="ctr">
              <a:defRPr sz="1800">
                <a:solidFill>
                  <a:srgbClr val="FFFFFF"/>
                </a:solidFill>
                <a:latin typeface="冬青黑体简体中文 W3"/>
                <a:ea typeface="冬青黑体简体中文 W3"/>
                <a:cs typeface="冬青黑体简体中文 W3"/>
                <a:sym typeface="冬青黑体简体中文 W3"/>
              </a:defRPr>
            </a:lvl1pPr>
          </a:lstStyle>
          <a:p>
            <a:pPr/>
            <a:fld id="{86CB4B4D-7CA3-9044-876B-883B54F8677D}" type="slidenum"/>
          </a:p>
        </p:txBody>
      </p:sp>
      <p:grpSp>
        <p:nvGrpSpPr>
          <p:cNvPr id="528" name="Group 10"/>
          <p:cNvGrpSpPr/>
          <p:nvPr/>
        </p:nvGrpSpPr>
        <p:grpSpPr>
          <a:xfrm>
            <a:off x="-1" y="6725538"/>
            <a:ext cx="12192001" cy="132464"/>
            <a:chOff x="0" y="0"/>
            <a:chExt cx="12191999" cy="132463"/>
          </a:xfrm>
        </p:grpSpPr>
        <p:sp>
          <p:nvSpPr>
            <p:cNvPr id="523" name="Rectangle 11"/>
            <p:cNvSpPr/>
            <p:nvPr/>
          </p:nvSpPr>
          <p:spPr>
            <a:xfrm>
              <a:off x="-1" y="1"/>
              <a:ext cx="2418461" cy="132463"/>
            </a:xfrm>
            <a:prstGeom prst="rect">
              <a:avLst/>
            </a:prstGeom>
            <a:solidFill>
              <a:srgbClr val="DF8079"/>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24" name="Rectangle 12"/>
            <p:cNvSpPr/>
            <p:nvPr/>
          </p:nvSpPr>
          <p:spPr>
            <a:xfrm>
              <a:off x="4836918" y="-1"/>
              <a:ext cx="2596815" cy="132465"/>
            </a:xfrm>
            <a:prstGeom prst="rect">
              <a:avLst/>
            </a:prstGeom>
            <a:solidFill>
              <a:srgbClr val="9BB955"/>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25" name="Rectangle 13"/>
            <p:cNvSpPr/>
            <p:nvPr/>
          </p:nvSpPr>
          <p:spPr>
            <a:xfrm>
              <a:off x="9773540" y="-1"/>
              <a:ext cx="2418460" cy="132465"/>
            </a:xfrm>
            <a:prstGeom prst="rect">
              <a:avLst/>
            </a:prstGeom>
            <a:solidFill>
              <a:srgbClr val="98A8B8"/>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26" name="Rectangle 14"/>
            <p:cNvSpPr/>
            <p:nvPr/>
          </p:nvSpPr>
          <p:spPr>
            <a:xfrm>
              <a:off x="7355080" y="-1"/>
              <a:ext cx="2418460" cy="132465"/>
            </a:xfrm>
            <a:prstGeom prst="rect">
              <a:avLst/>
            </a:prstGeom>
            <a:solidFill>
              <a:srgbClr val="F09B14"/>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sp>
          <p:nvSpPr>
            <p:cNvPr id="527" name="Rectangle 15"/>
            <p:cNvSpPr/>
            <p:nvPr/>
          </p:nvSpPr>
          <p:spPr>
            <a:xfrm>
              <a:off x="2418460" y="1"/>
              <a:ext cx="2418460" cy="132463"/>
            </a:xfrm>
            <a:prstGeom prst="rect">
              <a:avLst/>
            </a:prstGeom>
            <a:solidFill>
              <a:srgbClr val="14AA96"/>
            </a:solidFill>
            <a:ln w="12700" cap="flat">
              <a:noFill/>
              <a:miter lim="400000"/>
            </a:ln>
            <a:effectLst/>
          </p:spPr>
          <p:txBody>
            <a:bodyPr wrap="square" lIns="45719" tIns="45719" rIns="45719" bIns="45719" numCol="1" anchor="ctr">
              <a:noAutofit/>
            </a:bodyPr>
            <a:lstStyle/>
            <a:p>
              <a:pPr algn="ctr">
                <a:defRPr sz="1300">
                  <a:solidFill>
                    <a:srgbClr val="FFFFFF"/>
                  </a:solidFill>
                  <a:latin typeface="冬青黑体简体中文 W3"/>
                  <a:ea typeface="冬青黑体简体中文 W3"/>
                  <a:cs typeface="冬青黑体简体中文 W3"/>
                  <a:sym typeface="冬青黑体简体中文 W3"/>
                </a:defRPr>
              </a:pPr>
            </a:p>
          </p:txBody>
        </p:sp>
      </p:grpSp>
      <p:sp>
        <p:nvSpPr>
          <p:cNvPr id="529" name="标题文本"/>
          <p:cNvSpPr txBox="1"/>
          <p:nvPr>
            <p:ph type="title"/>
          </p:nvPr>
        </p:nvSpPr>
        <p:spPr>
          <a:xfrm>
            <a:off x="8724900" y="365125"/>
            <a:ext cx="2628901" cy="5811841"/>
          </a:xfrm>
          <a:prstGeom prst="rect">
            <a:avLst/>
          </a:prstGeom>
        </p:spPr>
        <p:txBody>
          <a:bodyPr>
            <a:normAutofit fontScale="100000" lnSpcReduction="0"/>
          </a:bodyPr>
          <a:lstStyle>
            <a:lvl1pPr defTabSz="914377">
              <a:defRPr>
                <a:solidFill>
                  <a:srgbClr val="5A6E82"/>
                </a:solidFill>
                <a:latin typeface="冬青黑体简体中文 W6"/>
                <a:ea typeface="冬青黑体简体中文 W6"/>
                <a:cs typeface="冬青黑体简体中文 W6"/>
                <a:sym typeface="冬青黑体简体中文 W6"/>
              </a:defRPr>
            </a:lvl1pPr>
          </a:lstStyle>
          <a:p>
            <a:pPr/>
            <a:r>
              <a:t>标题文本</a:t>
            </a:r>
          </a:p>
        </p:txBody>
      </p:sp>
      <p:sp>
        <p:nvSpPr>
          <p:cNvPr id="530" name="正文级别 1…"/>
          <p:cNvSpPr txBox="1"/>
          <p:nvPr>
            <p:ph type="body" idx="1"/>
          </p:nvPr>
        </p:nvSpPr>
        <p:spPr>
          <a:xfrm>
            <a:off x="838200" y="365125"/>
            <a:ext cx="7734301" cy="5811841"/>
          </a:xfrm>
          <a:prstGeom prst="rect">
            <a:avLst/>
          </a:prstGeom>
        </p:spPr>
        <p:txBody>
          <a:bodyPr>
            <a:normAutofit fontScale="100000" lnSpcReduction="0"/>
          </a:bodyPr>
          <a:lstStyle>
            <a:lvl1pPr marL="228593" indent="-228593" defTabSz="914377">
              <a:buSzPct val="100000"/>
              <a:buFont typeface="Arial"/>
              <a:buChar char="•"/>
              <a:defRPr sz="2800">
                <a:solidFill>
                  <a:srgbClr val="5A6E82"/>
                </a:solidFill>
                <a:latin typeface="冬青黑体简体中文 W3"/>
                <a:ea typeface="冬青黑体简体中文 W3"/>
                <a:cs typeface="冬青黑体简体中文 W3"/>
                <a:sym typeface="冬青黑体简体中文 W3"/>
              </a:defRPr>
            </a:lvl1pPr>
            <a:lvl2pPr marL="723881" indent="-266692" defTabSz="914377">
              <a:buFont typeface="Arial"/>
              <a:defRPr sz="2800">
                <a:solidFill>
                  <a:srgbClr val="5A6E82"/>
                </a:solidFill>
                <a:latin typeface="冬青黑体简体中文 W3"/>
                <a:ea typeface="冬青黑体简体中文 W3"/>
                <a:cs typeface="冬青黑体简体中文 W3"/>
                <a:sym typeface="冬青黑体简体中文 W3"/>
              </a:defRPr>
            </a:lvl2pPr>
            <a:lvl3pPr marL="1234408" indent="-320031" defTabSz="914377">
              <a:buFont typeface="Arial"/>
              <a:defRPr sz="2800">
                <a:solidFill>
                  <a:srgbClr val="5A6E82"/>
                </a:solidFill>
                <a:latin typeface="冬青黑体简体中文 W3"/>
                <a:ea typeface="冬青黑体简体中文 W3"/>
                <a:cs typeface="冬青黑体简体中文 W3"/>
                <a:sym typeface="冬青黑体简体中文 W3"/>
              </a:defRPr>
            </a:lvl3pPr>
            <a:lvl4pPr marL="1727156"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4pPr>
            <a:lvl5pPr marL="2184345" indent="-355590" defTabSz="914377">
              <a:buFont typeface="Arial"/>
              <a:defRPr sz="2800">
                <a:solidFill>
                  <a:srgbClr val="5A6E82"/>
                </a:solidFill>
                <a:latin typeface="冬青黑体简体中文 W3"/>
                <a:ea typeface="冬青黑体简体中文 W3"/>
                <a:cs typeface="冬青黑体简体中文 W3"/>
                <a:sym typeface="冬青黑体简体中文 W3"/>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目录">
    <p:spTree>
      <p:nvGrpSpPr>
        <p:cNvPr id="1" name=""/>
        <p:cNvGrpSpPr/>
        <p:nvPr/>
      </p:nvGrpSpPr>
      <p:grpSpPr>
        <a:xfrm>
          <a:off x="0" y="0"/>
          <a:ext cx="0" cy="0"/>
          <a:chOff x="0" y="0"/>
          <a:chExt cx="0" cy="0"/>
        </a:xfrm>
      </p:grpSpPr>
      <p:sp>
        <p:nvSpPr>
          <p:cNvPr id="36" name="正文级别 1…"/>
          <p:cNvSpPr txBox="1"/>
          <p:nvPr>
            <p:ph type="body" sz="quarter" idx="1"/>
          </p:nvPr>
        </p:nvSpPr>
        <p:spPr>
          <a:xfrm>
            <a:off x="1054100" y="543636"/>
            <a:ext cx="5041900" cy="685801"/>
          </a:xfrm>
          <a:prstGeom prst="rect">
            <a:avLst/>
          </a:prstGeom>
        </p:spPr>
        <p:txBody>
          <a:bodyPr>
            <a:normAutofit fontScale="100000" lnSpcReduction="0"/>
          </a:bodyPr>
          <a:lstStyle>
            <a:lvl1pPr>
              <a:defRPr b="1" sz="4400"/>
            </a:lvl1pPr>
            <a:lvl2pPr marL="876300" indent="-419100">
              <a:defRPr b="1" sz="4400"/>
            </a:lvl2pPr>
            <a:lvl3pPr marL="1417319" indent="-502919">
              <a:defRPr b="1" sz="4400"/>
            </a:lvl3pPr>
            <a:lvl4pPr marL="1930400" indent="-558800">
              <a:defRPr b="1" sz="4400"/>
            </a:lvl4pPr>
            <a:lvl5pPr marL="2387600" indent="-558800">
              <a:defRPr b="1" sz="4400"/>
            </a:lvl5pPr>
          </a:lstStyle>
          <a:p>
            <a:pPr/>
            <a:r>
              <a:t>正文级别 1</a:t>
            </a:r>
          </a:p>
          <a:p>
            <a:pPr lvl="1"/>
            <a:r>
              <a:t>正文级别 2</a:t>
            </a:r>
          </a:p>
          <a:p>
            <a:pPr lvl="2"/>
            <a:r>
              <a:t>正文级别 3</a:t>
            </a:r>
          </a:p>
          <a:p>
            <a:pPr lvl="3"/>
            <a:r>
              <a:t>正文级别 4</a:t>
            </a:r>
          </a:p>
          <a:p>
            <a:pPr lvl="4"/>
            <a:r>
              <a:t>正文级别 5</a:t>
            </a:r>
          </a:p>
        </p:txBody>
      </p:sp>
      <p:sp>
        <p:nvSpPr>
          <p:cNvPr id="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课程目标页">
    <p:spTree>
      <p:nvGrpSpPr>
        <p:cNvPr id="1" name=""/>
        <p:cNvGrpSpPr/>
        <p:nvPr/>
      </p:nvGrpSpPr>
      <p:grpSpPr>
        <a:xfrm>
          <a:off x="0" y="0"/>
          <a:ext cx="0" cy="0"/>
          <a:chOff x="0" y="0"/>
          <a:chExt cx="0" cy="0"/>
        </a:xfrm>
      </p:grpSpPr>
      <p:sp>
        <p:nvSpPr>
          <p:cNvPr id="44" name="正文级别 1…"/>
          <p:cNvSpPr txBox="1"/>
          <p:nvPr>
            <p:ph type="body" sz="quarter" idx="1"/>
          </p:nvPr>
        </p:nvSpPr>
        <p:spPr>
          <a:xfrm>
            <a:off x="917621" y="516339"/>
            <a:ext cx="5041901" cy="685801"/>
          </a:xfrm>
          <a:prstGeom prst="rect">
            <a:avLst/>
          </a:prstGeom>
        </p:spPr>
        <p:txBody>
          <a:bodyPr>
            <a:normAutofit fontScale="100000" lnSpcReduction="0"/>
          </a:bodyPr>
          <a:lstStyle>
            <a:lvl1pPr>
              <a:defRPr b="1" sz="4400"/>
            </a:lvl1pPr>
            <a:lvl2pPr marL="876300" indent="-419100">
              <a:defRPr b="1" sz="4400"/>
            </a:lvl2pPr>
            <a:lvl3pPr marL="1417319" indent="-502919">
              <a:defRPr b="1" sz="4400"/>
            </a:lvl3pPr>
            <a:lvl4pPr marL="1930400" indent="-558800">
              <a:defRPr b="1" sz="4400"/>
            </a:lvl4pPr>
            <a:lvl5pPr marL="2387600" indent="-558800">
              <a:defRPr b="1" sz="4400"/>
            </a:lvl5pPr>
          </a:lstStyle>
          <a:p>
            <a:pPr/>
            <a:r>
              <a:t>正文级别 1</a:t>
            </a:r>
          </a:p>
          <a:p>
            <a:pPr lvl="1"/>
            <a:r>
              <a:t>正文级别 2</a:t>
            </a:r>
          </a:p>
          <a:p>
            <a:pPr lvl="2"/>
            <a:r>
              <a:t>正文级别 3</a:t>
            </a:r>
          </a:p>
          <a:p>
            <a:pPr lvl="3"/>
            <a:r>
              <a:t>正文级别 4</a:t>
            </a:r>
          </a:p>
          <a:p>
            <a:pPr lvl="4"/>
            <a:r>
              <a:t>正文级别 5</a:t>
            </a:r>
          </a:p>
        </p:txBody>
      </p:sp>
      <p:sp>
        <p:nvSpPr>
          <p:cNvPr id="45" name="矩形 9"/>
          <p:cNvSpPr/>
          <p:nvPr/>
        </p:nvSpPr>
        <p:spPr>
          <a:xfrm>
            <a:off x="0" y="1393020"/>
            <a:ext cx="12192000" cy="152401"/>
          </a:xfrm>
          <a:prstGeom prst="rect">
            <a:avLst/>
          </a:prstGeom>
          <a:solidFill>
            <a:srgbClr val="FF9933"/>
          </a:solidFill>
          <a:ln w="12700">
            <a:miter lim="400000"/>
          </a:ln>
        </p:spPr>
        <p:txBody>
          <a:bodyPr lIns="45719" rIns="45719" anchor="ctr"/>
          <a:lstStyle/>
          <a:p>
            <a:pPr algn="ctr">
              <a:defRPr>
                <a:solidFill>
                  <a:srgbClr val="FFFFFF"/>
                </a:solidFill>
              </a:defRPr>
            </a:pPr>
          </a:p>
        </p:txBody>
      </p:sp>
      <p:sp>
        <p:nvSpPr>
          <p:cNvPr id="4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内容页">
    <p:spTree>
      <p:nvGrpSpPr>
        <p:cNvPr id="1" name=""/>
        <p:cNvGrpSpPr/>
        <p:nvPr/>
      </p:nvGrpSpPr>
      <p:grpSpPr>
        <a:xfrm>
          <a:off x="0" y="0"/>
          <a:ext cx="0" cy="0"/>
          <a:chOff x="0" y="0"/>
          <a:chExt cx="0" cy="0"/>
        </a:xfrm>
      </p:grpSpPr>
      <p:sp>
        <p:nvSpPr>
          <p:cNvPr id="53" name="矩形 6"/>
          <p:cNvSpPr/>
          <p:nvPr/>
        </p:nvSpPr>
        <p:spPr>
          <a:xfrm>
            <a:off x="0" y="1417472"/>
            <a:ext cx="12192000" cy="152401"/>
          </a:xfrm>
          <a:prstGeom prst="rect">
            <a:avLst/>
          </a:prstGeom>
          <a:solidFill>
            <a:srgbClr val="FF9933"/>
          </a:solidFill>
          <a:ln w="12700">
            <a:miter lim="400000"/>
          </a:ln>
        </p:spPr>
        <p:txBody>
          <a:bodyPr lIns="45719" rIns="45719" anchor="ctr"/>
          <a:lstStyle/>
          <a:p>
            <a:pPr algn="ctr">
              <a:defRPr>
                <a:solidFill>
                  <a:srgbClr val="FFFFFF"/>
                </a:solidFill>
              </a:defRPr>
            </a:pPr>
          </a:p>
        </p:txBody>
      </p:sp>
      <p:sp>
        <p:nvSpPr>
          <p:cNvPr id="54" name="正文级别 1…"/>
          <p:cNvSpPr txBox="1"/>
          <p:nvPr>
            <p:ph type="body" idx="1"/>
          </p:nvPr>
        </p:nvSpPr>
        <p:spPr>
          <a:xfrm>
            <a:off x="1054100" y="1856096"/>
            <a:ext cx="10071100" cy="4500254"/>
          </a:xfrm>
          <a:prstGeom prst="rect">
            <a:avLst/>
          </a:prstGeom>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5" name="矩形 9"/>
          <p:cNvSpPr/>
          <p:nvPr/>
        </p:nvSpPr>
        <p:spPr>
          <a:xfrm>
            <a:off x="1054100" y="-2"/>
            <a:ext cx="2882900" cy="1057276"/>
          </a:xfrm>
          <a:prstGeom prst="rect">
            <a:avLst/>
          </a:prstGeom>
          <a:solidFill>
            <a:srgbClr val="FF9933"/>
          </a:solidFill>
          <a:ln w="12700">
            <a:miter lim="400000"/>
          </a:ln>
        </p:spPr>
        <p:txBody>
          <a:bodyPr lIns="45719" rIns="45719" anchor="ctr"/>
          <a:lstStyle/>
          <a:p>
            <a:pPr algn="ctr">
              <a:defRPr>
                <a:solidFill>
                  <a:srgbClr val="FFFFFF"/>
                </a:solidFill>
              </a:defRPr>
            </a:pPr>
          </a:p>
        </p:txBody>
      </p:sp>
      <p:sp>
        <p:nvSpPr>
          <p:cNvPr id="5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课程总结页">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63" name="Picture 1" descr="Picture 1"/>
          <p:cNvPicPr>
            <a:picLocks noChangeAspect="1"/>
          </p:cNvPicPr>
          <p:nvPr/>
        </p:nvPicPr>
        <p:blipFill>
          <a:blip r:embed="rId3">
            <a:extLst/>
          </a:blip>
          <a:stretch>
            <a:fillRect/>
          </a:stretch>
        </p:blipFill>
        <p:spPr>
          <a:xfrm>
            <a:off x="7915701" y="1"/>
            <a:ext cx="4087632" cy="2515592"/>
          </a:xfrm>
          <a:prstGeom prst="rect">
            <a:avLst/>
          </a:prstGeom>
          <a:ln w="12700">
            <a:miter lim="400000"/>
          </a:ln>
        </p:spPr>
      </p:pic>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71" name="幻灯片编号"/>
          <p:cNvSpPr txBox="1"/>
          <p:nvPr>
            <p:ph type="sldNum" sz="quarter" idx="2"/>
          </p:nvPr>
        </p:nvSpPr>
        <p:spPr>
          <a:xfrm>
            <a:off x="8737600" y="6356351"/>
            <a:ext cx="343903" cy="358141"/>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仅标题">
    <p:spTree>
      <p:nvGrpSpPr>
        <p:cNvPr id="1" name=""/>
        <p:cNvGrpSpPr/>
        <p:nvPr/>
      </p:nvGrpSpPr>
      <p:grpSpPr>
        <a:xfrm>
          <a:off x="0" y="0"/>
          <a:ext cx="0" cy="0"/>
          <a:chOff x="0" y="0"/>
          <a:chExt cx="0" cy="0"/>
        </a:xfrm>
      </p:grpSpPr>
      <p:grpSp>
        <p:nvGrpSpPr>
          <p:cNvPr id="80" name="Group 14"/>
          <p:cNvGrpSpPr/>
          <p:nvPr/>
        </p:nvGrpSpPr>
        <p:grpSpPr>
          <a:xfrm>
            <a:off x="11264455" y="675576"/>
            <a:ext cx="484633" cy="471563"/>
            <a:chOff x="0" y="0"/>
            <a:chExt cx="484632" cy="471561"/>
          </a:xfrm>
        </p:grpSpPr>
        <p:sp>
          <p:nvSpPr>
            <p:cNvPr id="78" name="Pentagon 12"/>
            <p:cNvSpPr/>
            <p:nvPr/>
          </p:nvSpPr>
          <p:spPr>
            <a:xfrm rot="5400000">
              <a:off x="33191" y="20121"/>
              <a:ext cx="418250" cy="484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83" y="0"/>
                  </a:lnTo>
                  <a:lnTo>
                    <a:pt x="21600" y="10800"/>
                  </a:lnTo>
                  <a:lnTo>
                    <a:pt x="16083" y="21600"/>
                  </a:lnTo>
                  <a:lnTo>
                    <a:pt x="0" y="21600"/>
                  </a:ln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79" name="Rectangle 13"/>
            <p:cNvSpPr/>
            <p:nvPr/>
          </p:nvSpPr>
          <p:spPr>
            <a:xfrm>
              <a:off x="0" y="0"/>
              <a:ext cx="484632" cy="106624"/>
            </a:xfrm>
            <a:prstGeom prst="rect">
              <a:avLst/>
            </a:prstGeom>
            <a:solidFill>
              <a:srgbClr val="7D891D"/>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sp>
        <p:nvSpPr>
          <p:cNvPr id="81" name="幻灯片编号"/>
          <p:cNvSpPr txBox="1"/>
          <p:nvPr>
            <p:ph type="sldNum" sz="quarter" idx="2"/>
          </p:nvPr>
        </p:nvSpPr>
        <p:spPr>
          <a:xfrm>
            <a:off x="11341965" y="675576"/>
            <a:ext cx="343903" cy="358141"/>
          </a:xfrm>
          <a:prstGeom prst="rect">
            <a:avLst/>
          </a:prstGeom>
        </p:spPr>
        <p:txBody>
          <a:bodyPr anchor="t"/>
          <a:lstStyle>
            <a:lvl1pPr algn="ctr">
              <a:defRPr sz="1800">
                <a:solidFill>
                  <a:srgbClr val="FFFFFF"/>
                </a:solidFill>
              </a:defRPr>
            </a:lvl1pPr>
          </a:lstStyle>
          <a:p>
            <a:pPr/>
            <a:fld id="{86CB4B4D-7CA3-9044-876B-883B54F8677D}" type="slidenum"/>
          </a:p>
        </p:txBody>
      </p:sp>
      <p:grpSp>
        <p:nvGrpSpPr>
          <p:cNvPr id="87" name="Group 2"/>
          <p:cNvGrpSpPr/>
          <p:nvPr/>
        </p:nvGrpSpPr>
        <p:grpSpPr>
          <a:xfrm>
            <a:off x="-1" y="6725538"/>
            <a:ext cx="12192001" cy="132464"/>
            <a:chOff x="0" y="0"/>
            <a:chExt cx="12191999" cy="132463"/>
          </a:xfrm>
        </p:grpSpPr>
        <p:sp>
          <p:nvSpPr>
            <p:cNvPr id="82" name="Rectangle 6"/>
            <p:cNvSpPr/>
            <p:nvPr/>
          </p:nvSpPr>
          <p:spPr>
            <a:xfrm>
              <a:off x="-1" y="1"/>
              <a:ext cx="2418461" cy="132463"/>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83" name="Rectangle 7"/>
            <p:cNvSpPr/>
            <p:nvPr/>
          </p:nvSpPr>
          <p:spPr>
            <a:xfrm>
              <a:off x="4836918" y="-1"/>
              <a:ext cx="2596815" cy="132465"/>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84" name="Rectangle 8"/>
            <p:cNvSpPr/>
            <p:nvPr/>
          </p:nvSpPr>
          <p:spPr>
            <a:xfrm>
              <a:off x="9773540" y="-1"/>
              <a:ext cx="2418460" cy="132465"/>
            </a:xfrm>
            <a:prstGeom prst="rect">
              <a:avLst/>
            </a:prstGeom>
            <a:solidFill>
              <a:srgbClr val="FEDB6A"/>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85" name="Rectangle 9"/>
            <p:cNvSpPr/>
            <p:nvPr/>
          </p:nvSpPr>
          <p:spPr>
            <a:xfrm>
              <a:off x="7355080" y="-1"/>
              <a:ext cx="2418460" cy="1324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sp>
          <p:nvSpPr>
            <p:cNvPr id="86" name="Rectangle 10"/>
            <p:cNvSpPr/>
            <p:nvPr/>
          </p:nvSpPr>
          <p:spPr>
            <a:xfrm>
              <a:off x="2418460" y="1"/>
              <a:ext cx="2418460" cy="132463"/>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sz="1300">
                  <a:solidFill>
                    <a:srgbClr val="FFFFFF"/>
                  </a:solidFill>
                </a:defRPr>
              </a:pPr>
            </a:p>
          </p:txBody>
        </p:sp>
      </p:grpSp>
      <p:sp>
        <p:nvSpPr>
          <p:cNvPr id="88" name="文本框 3"/>
          <p:cNvSpPr txBox="1"/>
          <p:nvPr/>
        </p:nvSpPr>
        <p:spPr>
          <a:xfrm>
            <a:off x="800099" y="620185"/>
            <a:ext cx="7363970" cy="497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chemeClr val="accent5"/>
                </a:solidFill>
                <a:latin typeface="冬青黑体简体中文 W6"/>
                <a:ea typeface="冬青黑体简体中文 W6"/>
                <a:cs typeface="冬青黑体简体中文 W6"/>
                <a:sym typeface="冬青黑体简体中文 W6"/>
              </a:defRPr>
            </a:lvl1pPr>
          </a:lstStyle>
          <a:p>
            <a:pPr>
              <a:defRPr>
                <a:latin typeface="+mj-lt"/>
                <a:ea typeface="+mj-ea"/>
                <a:cs typeface="+mj-cs"/>
                <a:sym typeface="Calibri"/>
              </a:defRPr>
            </a:pPr>
            <a:r>
              <a:rPr>
                <a:latin typeface="冬青黑体简体中文 W6"/>
                <a:ea typeface="冬青黑体简体中文 W6"/>
                <a:cs typeface="冬青黑体简体中文 W6"/>
                <a:sym typeface="冬青黑体简体中文 W6"/>
              </a:rPr>
              <a:t>商务扁平多彩信息图表设计</a:t>
            </a:r>
          </a:p>
        </p:txBody>
      </p:sp>
      <p:sp>
        <p:nvSpPr>
          <p:cNvPr id="89" name="矩形 1"/>
          <p:cNvSpPr/>
          <p:nvPr/>
        </p:nvSpPr>
        <p:spPr>
          <a:xfrm>
            <a:off x="-969707" y="-9281653"/>
            <a:ext cx="969708" cy="969708"/>
          </a:xfrm>
          <a:prstGeom prst="rect">
            <a:avLst/>
          </a:prstGeom>
          <a:solidFill>
            <a:schemeClr val="accent1"/>
          </a:solidFill>
          <a:ln w="12700">
            <a:miter lim="400000"/>
          </a:ln>
        </p:spPr>
        <p:txBody>
          <a:bodyPr lIns="45719" rIns="45719" anchor="ctr"/>
          <a:lstStyle/>
          <a:p>
            <a:pPr algn="ctr">
              <a:defRPr sz="2400">
                <a:solidFill>
                  <a:srgbClr val="FFFFFF"/>
                </a:solidFill>
              </a:defRPr>
            </a:pPr>
          </a:p>
        </p:txBody>
      </p:sp>
      <p:sp>
        <p:nvSpPr>
          <p:cNvPr id="90" name="矩形 15"/>
          <p:cNvSpPr/>
          <p:nvPr/>
        </p:nvSpPr>
        <p:spPr>
          <a:xfrm>
            <a:off x="12192000" y="-9281653"/>
            <a:ext cx="969707" cy="969708"/>
          </a:xfrm>
          <a:prstGeom prst="rect">
            <a:avLst/>
          </a:prstGeom>
          <a:solidFill>
            <a:schemeClr val="accent4"/>
          </a:solidFill>
          <a:ln w="12700">
            <a:miter lim="400000"/>
          </a:ln>
        </p:spPr>
        <p:txBody>
          <a:bodyPr lIns="45719" rIns="45719" anchor="ctr"/>
          <a:lstStyle/>
          <a:p>
            <a:pPr algn="ctr">
              <a:defRPr sz="2400">
                <a:solidFill>
                  <a:srgbClr val="FFFFFF"/>
                </a:solidFill>
              </a:defRPr>
            </a:pPr>
          </a:p>
        </p:txBody>
      </p:sp>
      <p:sp>
        <p:nvSpPr>
          <p:cNvPr id="91" name="矩形 16"/>
          <p:cNvSpPr/>
          <p:nvPr/>
        </p:nvSpPr>
        <p:spPr>
          <a:xfrm>
            <a:off x="-969707" y="14849977"/>
            <a:ext cx="969708" cy="969708"/>
          </a:xfrm>
          <a:prstGeom prst="rect">
            <a:avLst/>
          </a:prstGeom>
          <a:solidFill>
            <a:schemeClr val="accent2"/>
          </a:solidFill>
          <a:ln w="12700">
            <a:miter lim="400000"/>
          </a:ln>
        </p:spPr>
        <p:txBody>
          <a:bodyPr lIns="45719" rIns="45719" anchor="ctr"/>
          <a:lstStyle/>
          <a:p>
            <a:pPr algn="ctr">
              <a:defRPr sz="2400">
                <a:solidFill>
                  <a:srgbClr val="FFFFFF"/>
                </a:solidFill>
              </a:defRPr>
            </a:pPr>
          </a:p>
        </p:txBody>
      </p:sp>
      <p:sp>
        <p:nvSpPr>
          <p:cNvPr id="92" name="矩形 17"/>
          <p:cNvSpPr/>
          <p:nvPr/>
        </p:nvSpPr>
        <p:spPr>
          <a:xfrm>
            <a:off x="12192000" y="14849977"/>
            <a:ext cx="969707" cy="969708"/>
          </a:xfrm>
          <a:prstGeom prst="rect">
            <a:avLst/>
          </a:prstGeom>
          <a:solidFill>
            <a:schemeClr val="accent3"/>
          </a:solidFill>
          <a:ln w="12700">
            <a:miter lim="400000"/>
          </a:ln>
        </p:spPr>
        <p:txBody>
          <a:bodyPr lIns="45719" rIns="45719" anchor="ctr"/>
          <a:lstStyle/>
          <a:p>
            <a:pPr algn="ctr">
              <a:defRPr sz="2400">
                <a:solidFill>
                  <a:srgbClr val="FFFFFF"/>
                </a:solidFill>
              </a:defRPr>
            </a:pP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矩形 5"/>
          <p:cNvSpPr/>
          <p:nvPr/>
        </p:nvSpPr>
        <p:spPr>
          <a:xfrm>
            <a:off x="0" y="1401928"/>
            <a:ext cx="12192000" cy="152401"/>
          </a:xfrm>
          <a:prstGeom prst="rect">
            <a:avLst/>
          </a:prstGeom>
          <a:solidFill>
            <a:srgbClr val="FF9933"/>
          </a:solidFill>
          <a:ln w="12700">
            <a:miter lim="400000"/>
          </a:ln>
        </p:spPr>
        <p:txBody>
          <a:bodyPr lIns="45719" rIns="45719" anchor="ctr"/>
          <a:lstStyle/>
          <a:p>
            <a:pPr algn="ctr">
              <a:defRPr>
                <a:solidFill>
                  <a:srgbClr val="FFFFFF"/>
                </a:solidFill>
              </a:defRPr>
            </a:pPr>
          </a:p>
        </p:txBody>
      </p:sp>
      <p:sp>
        <p:nvSpPr>
          <p:cNvPr id="3" name="标题文本"/>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4" name="正文级别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000"/>
        </a:spcBef>
        <a:spcAft>
          <a:spcPts val="0"/>
        </a:spcAft>
        <a:buClrTx/>
        <a:buSzTx/>
        <a:buFontTx/>
        <a:buNone/>
        <a:tabLst/>
        <a:defRPr b="0" baseline="0" cap="none" i="0" spc="0" strike="noStrike" sz="2400" u="none">
          <a:ln>
            <a:noFill/>
          </a:ln>
          <a:solidFill>
            <a:srgbClr val="000000"/>
          </a:solidFill>
          <a:uFillTx/>
          <a:latin typeface="微软雅黑"/>
          <a:ea typeface="微软雅黑"/>
          <a:cs typeface="微软雅黑"/>
          <a:sym typeface="微软雅黑"/>
        </a:defRPr>
      </a:lvl1pPr>
      <a:lvl2pPr marL="685800" marR="0" indent="-228600" algn="l"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微软雅黑"/>
          <a:ea typeface="微软雅黑"/>
          <a:cs typeface="微软雅黑"/>
          <a:sym typeface="微软雅黑"/>
        </a:defRPr>
      </a:lvl2pPr>
      <a:lvl3pPr marL="1188719" marR="0" indent="-274319" algn="l"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微软雅黑"/>
          <a:ea typeface="微软雅黑"/>
          <a:cs typeface="微软雅黑"/>
          <a:sym typeface="微软雅黑"/>
        </a:defRPr>
      </a:lvl3pPr>
      <a:lvl4pPr marL="1676400" marR="0" indent="-304800" algn="l"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微软雅黑"/>
          <a:ea typeface="微软雅黑"/>
          <a:cs typeface="微软雅黑"/>
          <a:sym typeface="微软雅黑"/>
        </a:defRPr>
      </a:lvl4pPr>
      <a:lvl5pPr marL="2133600" marR="0" indent="-304800" algn="l"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微软雅黑"/>
          <a:ea typeface="微软雅黑"/>
          <a:cs typeface="微软雅黑"/>
          <a:sym typeface="微软雅黑"/>
        </a:defRPr>
      </a:lvl5pPr>
      <a:lvl6pPr marL="2590800" marR="0" indent="-304800" algn="l"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微软雅黑"/>
          <a:ea typeface="微软雅黑"/>
          <a:cs typeface="微软雅黑"/>
          <a:sym typeface="微软雅黑"/>
        </a:defRPr>
      </a:lvl6pPr>
      <a:lvl7pPr marL="3048000" marR="0" indent="-304800" algn="l"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微软雅黑"/>
          <a:ea typeface="微软雅黑"/>
          <a:cs typeface="微软雅黑"/>
          <a:sym typeface="微软雅黑"/>
        </a:defRPr>
      </a:lvl7pPr>
      <a:lvl8pPr marL="3505200" marR="0" indent="-304800" algn="l"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微软雅黑"/>
          <a:ea typeface="微软雅黑"/>
          <a:cs typeface="微软雅黑"/>
          <a:sym typeface="微软雅黑"/>
        </a:defRPr>
      </a:lvl8pPr>
      <a:lvl9pPr marL="3962400" marR="0" indent="-304800" algn="l"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微软雅黑"/>
          <a:ea typeface="微软雅黑"/>
          <a:cs typeface="微软雅黑"/>
          <a:sym typeface="微软雅黑"/>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 Target="slide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 Target="slide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 Target="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 Target="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内容占位符 2"/>
          <p:cNvSpPr txBox="1"/>
          <p:nvPr>
            <p:ph type="body" sz="quarter" idx="1"/>
          </p:nvPr>
        </p:nvSpPr>
        <p:spPr>
          <a:xfrm>
            <a:off x="2634091" y="3504765"/>
            <a:ext cx="7175501" cy="989712"/>
          </a:xfrm>
          <a:prstGeom prst="rect">
            <a:avLst/>
          </a:prstGeom>
        </p:spPr>
        <p:txBody>
          <a:bodyPr/>
          <a:lstStyle/>
          <a:p>
            <a:pPr>
              <a:lnSpc>
                <a:spcPct val="72000"/>
              </a:lnSpc>
              <a:defRPr sz="4600"/>
            </a:pPr>
            <a:r>
              <a:t>第</a:t>
            </a:r>
            <a:r>
              <a:t>1</a:t>
            </a:r>
            <a:r>
              <a:t>讲  面向对象深度剖析</a:t>
            </a:r>
          </a:p>
        </p:txBody>
      </p:sp>
      <p:sp>
        <p:nvSpPr>
          <p:cNvPr id="540" name="内容占位符 3"/>
          <p:cNvSpPr txBox="1"/>
          <p:nvPr/>
        </p:nvSpPr>
        <p:spPr>
          <a:xfrm>
            <a:off x="2599870" y="2459301"/>
            <a:ext cx="7175501" cy="7313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lnSpc>
                <a:spcPct val="90000"/>
              </a:lnSpc>
              <a:spcBef>
                <a:spcPts val="1000"/>
              </a:spcBef>
              <a:defRPr sz="2000">
                <a:solidFill>
                  <a:srgbClr val="FFFFFF"/>
                </a:solidFill>
                <a:latin typeface="微软雅黑"/>
                <a:ea typeface="微软雅黑"/>
                <a:cs typeface="微软雅黑"/>
                <a:sym typeface="微软雅黑"/>
              </a:defRPr>
            </a:pPr>
            <a:r>
              <a:t>——</a:t>
            </a:r>
            <a:r>
              <a:t>高性能</a:t>
            </a:r>
            <a:r>
              <a:t>PHP</a:t>
            </a:r>
            <a:r>
              <a:t>应用开发之</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内容占位符 3"/>
          <p:cNvSpPr txBox="1"/>
          <p:nvPr>
            <p:ph type="body" sz="quarter" idx="1"/>
          </p:nvPr>
        </p:nvSpPr>
        <p:spPr>
          <a:xfrm>
            <a:off x="917621" y="516339"/>
            <a:ext cx="7537758" cy="685801"/>
          </a:xfrm>
          <a:prstGeom prst="rect">
            <a:avLst/>
          </a:prstGeom>
        </p:spPr>
        <p:txBody>
          <a:bodyPr/>
          <a:lstStyle>
            <a:lvl1pPr defTabSz="694944">
              <a:spcBef>
                <a:spcPts val="700"/>
              </a:spcBef>
              <a:defRPr sz="3343"/>
            </a:lvl1pPr>
          </a:lstStyle>
          <a:p>
            <a:pPr/>
            <a:r>
              <a:t>对象复制</a:t>
            </a:r>
          </a:p>
        </p:txBody>
      </p:sp>
      <p:sp>
        <p:nvSpPr>
          <p:cNvPr id="603" name="矩形 3"/>
          <p:cNvSpPr txBox="1"/>
          <p:nvPr/>
        </p:nvSpPr>
        <p:spPr>
          <a:xfrm>
            <a:off x="917621" y="1639679"/>
            <a:ext cx="10412988"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b="1" sz="2000">
                <a:solidFill>
                  <a:srgbClr val="5E5E5E"/>
                </a:solidFill>
                <a:latin typeface="微软雅黑"/>
                <a:ea typeface="微软雅黑"/>
                <a:cs typeface="微软雅黑"/>
                <a:sym typeface="微软雅黑"/>
              </a:defRPr>
            </a:pPr>
            <a:r>
              <a:t>深拷贝</a:t>
            </a:r>
            <a:r>
              <a:rPr b="0"/>
              <a:t>：复制时，同时复制子对象数据内容。</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在类中，编写魔术方法 </a:t>
            </a:r>
            <a:r>
              <a:rPr b="1">
                <a:solidFill>
                  <a:srgbClr val="C00000"/>
                </a:solidFill>
              </a:rPr>
              <a:t>__clone( )</a:t>
            </a:r>
            <a:r>
              <a:t>，实现子对象的拷贝。</a:t>
            </a:r>
          </a:p>
        </p:txBody>
      </p:sp>
      <p:pic>
        <p:nvPicPr>
          <p:cNvPr id="604" name="图片 1" descr="图片 1"/>
          <p:cNvPicPr>
            <a:picLocks noChangeAspect="1"/>
          </p:cNvPicPr>
          <p:nvPr/>
        </p:nvPicPr>
        <p:blipFill>
          <a:blip r:embed="rId2">
            <a:extLst/>
          </a:blip>
          <a:stretch>
            <a:fillRect/>
          </a:stretch>
        </p:blipFill>
        <p:spPr>
          <a:xfrm>
            <a:off x="398535" y="2791867"/>
            <a:ext cx="6088431" cy="3754706"/>
          </a:xfrm>
          <a:prstGeom prst="rect">
            <a:avLst/>
          </a:prstGeom>
          <a:ln w="12700">
            <a:miter lim="400000"/>
          </a:ln>
        </p:spPr>
      </p:pic>
      <p:pic>
        <p:nvPicPr>
          <p:cNvPr id="605" name="图片 2" descr="图片 2"/>
          <p:cNvPicPr>
            <a:picLocks noChangeAspect="1"/>
          </p:cNvPicPr>
          <p:nvPr/>
        </p:nvPicPr>
        <p:blipFill>
          <a:blip r:embed="rId3">
            <a:extLst/>
          </a:blip>
          <a:stretch>
            <a:fillRect/>
          </a:stretch>
        </p:blipFill>
        <p:spPr>
          <a:xfrm>
            <a:off x="6235891" y="3264458"/>
            <a:ext cx="5942858" cy="280952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MH_Others_1"/>
          <p:cNvSpPr/>
          <p:nvPr/>
        </p:nvSpPr>
        <p:spPr>
          <a:xfrm>
            <a:off x="3413578" y="3118998"/>
            <a:ext cx="5364844" cy="1"/>
          </a:xfrm>
          <a:prstGeom prst="line">
            <a:avLst/>
          </a:prstGeom>
          <a:ln w="6350">
            <a:solidFill>
              <a:srgbClr val="FFBBAB"/>
            </a:solidFill>
            <a:miter/>
          </a:ln>
        </p:spPr>
        <p:txBody>
          <a:bodyPr lIns="45719" rIns="45719"/>
          <a:lstStyle/>
          <a:p>
            <a:pPr/>
          </a:p>
        </p:txBody>
      </p:sp>
      <p:sp>
        <p:nvSpPr>
          <p:cNvPr id="608" name="MH_Entry_1"/>
          <p:cNvSpPr txBox="1"/>
          <p:nvPr/>
        </p:nvSpPr>
        <p:spPr>
          <a:xfrm>
            <a:off x="4089894" y="2673476"/>
            <a:ext cx="4688529"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pc="200" sz="2000">
                <a:latin typeface="华文细黑"/>
                <a:ea typeface="华文细黑"/>
                <a:cs typeface="华文细黑"/>
                <a:sym typeface="华文细黑"/>
              </a:defRPr>
            </a:lvl1pPr>
          </a:lstStyle>
          <a:p>
            <a:pPr/>
            <a:r>
              <a:t>对象在内存中的存储</a:t>
            </a:r>
          </a:p>
        </p:txBody>
      </p:sp>
      <p:sp>
        <p:nvSpPr>
          <p:cNvPr id="609" name="MH_Others_2"/>
          <p:cNvSpPr/>
          <p:nvPr/>
        </p:nvSpPr>
        <p:spPr>
          <a:xfrm flipH="1">
            <a:off x="3890131" y="2740808"/>
            <a:ext cx="185249" cy="328779"/>
          </a:xfrm>
          <a:prstGeom prst="line">
            <a:avLst/>
          </a:prstGeom>
          <a:ln w="6350">
            <a:solidFill>
              <a:srgbClr val="FFBBAB"/>
            </a:solidFill>
            <a:miter/>
          </a:ln>
        </p:spPr>
        <p:txBody>
          <a:bodyPr lIns="45719" rIns="45719"/>
          <a:lstStyle/>
          <a:p>
            <a:pPr/>
          </a:p>
        </p:txBody>
      </p:sp>
      <p:sp>
        <p:nvSpPr>
          <p:cNvPr id="610" name="MH_Number_1"/>
          <p:cNvSpPr txBox="1"/>
          <p:nvPr/>
        </p:nvSpPr>
        <p:spPr>
          <a:xfrm>
            <a:off x="3413578" y="2788484"/>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1</a:t>
            </a:r>
          </a:p>
        </p:txBody>
      </p:sp>
      <p:sp>
        <p:nvSpPr>
          <p:cNvPr id="611" name="MH_Others_3"/>
          <p:cNvSpPr/>
          <p:nvPr/>
        </p:nvSpPr>
        <p:spPr>
          <a:xfrm>
            <a:off x="3413578" y="4147987"/>
            <a:ext cx="5364844" cy="1"/>
          </a:xfrm>
          <a:prstGeom prst="line">
            <a:avLst/>
          </a:prstGeom>
          <a:ln w="6350">
            <a:solidFill>
              <a:srgbClr val="FFBBAB"/>
            </a:solidFill>
            <a:miter/>
          </a:ln>
        </p:spPr>
        <p:txBody>
          <a:bodyPr lIns="45719" rIns="45719"/>
          <a:lstStyle/>
          <a:p>
            <a:pPr/>
          </a:p>
        </p:txBody>
      </p:sp>
      <p:sp>
        <p:nvSpPr>
          <p:cNvPr id="612" name="MH_Entry_2">
            <a:hlinkClick r:id="rId2" invalidUrl="" action="ppaction://hlinksldjump" tgtFrame="" tooltip="" history="1" highlightClick="0" endSnd="0"/>
          </p:cNvPr>
          <p:cNvSpPr txBox="1"/>
          <p:nvPr/>
        </p:nvSpPr>
        <p:spPr>
          <a:xfrm>
            <a:off x="4089894" y="3702465"/>
            <a:ext cx="4688529"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defRPr b="1" sz="2000">
                <a:solidFill>
                  <a:srgbClr val="C00000"/>
                </a:solidFill>
              </a:defRPr>
            </a:pPr>
            <a:r>
              <a:t>PHP</a:t>
            </a:r>
            <a:r>
              <a:t>面向对象</a:t>
            </a:r>
          </a:p>
        </p:txBody>
      </p:sp>
      <p:sp>
        <p:nvSpPr>
          <p:cNvPr id="613" name="MH_Others_4"/>
          <p:cNvSpPr/>
          <p:nvPr/>
        </p:nvSpPr>
        <p:spPr>
          <a:xfrm flipH="1">
            <a:off x="3890131" y="3769795"/>
            <a:ext cx="185249" cy="328779"/>
          </a:xfrm>
          <a:prstGeom prst="line">
            <a:avLst/>
          </a:prstGeom>
          <a:ln w="6350">
            <a:solidFill>
              <a:srgbClr val="FFBBAB"/>
            </a:solidFill>
            <a:miter/>
          </a:ln>
        </p:spPr>
        <p:txBody>
          <a:bodyPr lIns="45719" rIns="45719"/>
          <a:lstStyle/>
          <a:p>
            <a:pPr/>
          </a:p>
        </p:txBody>
      </p:sp>
      <p:sp>
        <p:nvSpPr>
          <p:cNvPr id="614" name="MH_Number_2">
            <a:hlinkClick r:id="rId2" invalidUrl="" action="ppaction://hlinksldjump" tgtFrame="" tooltip="" history="1" highlightClick="0" endSnd="0"/>
          </p:cNvPr>
          <p:cNvSpPr txBox="1"/>
          <p:nvPr/>
        </p:nvSpPr>
        <p:spPr>
          <a:xfrm>
            <a:off x="3413578" y="3817472"/>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2</a:t>
            </a:r>
          </a:p>
        </p:txBody>
      </p:sp>
      <p:sp>
        <p:nvSpPr>
          <p:cNvPr id="615" name="MH_Others_5"/>
          <p:cNvSpPr txBox="1"/>
          <p:nvPr/>
        </p:nvSpPr>
        <p:spPr>
          <a:xfrm>
            <a:off x="5322106" y="699531"/>
            <a:ext cx="1547789" cy="787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4400">
                <a:solidFill>
                  <a:srgbClr val="FF3B0D"/>
                </a:solidFill>
                <a:latin typeface="微软雅黑"/>
                <a:ea typeface="微软雅黑"/>
                <a:cs typeface="微软雅黑"/>
                <a:sym typeface="微软雅黑"/>
              </a:defRPr>
            </a:lvl1pPr>
          </a:lstStyle>
          <a:p>
            <a:pPr/>
            <a:r>
              <a:t>目 录</a:t>
            </a:r>
          </a:p>
        </p:txBody>
      </p:sp>
      <p:sp>
        <p:nvSpPr>
          <p:cNvPr id="616" name="MH_Others_6"/>
          <p:cNvSpPr txBox="1"/>
          <p:nvPr/>
        </p:nvSpPr>
        <p:spPr>
          <a:xfrm>
            <a:off x="4249284" y="1348887"/>
            <a:ext cx="369343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400" sz="2000">
                <a:solidFill>
                  <a:srgbClr val="DDDDDD"/>
                </a:solidFill>
                <a:latin typeface="微软雅黑"/>
                <a:ea typeface="微软雅黑"/>
                <a:cs typeface="微软雅黑"/>
                <a:sym typeface="微软雅黑"/>
              </a:defRPr>
            </a:lvl1pPr>
          </a:lstStyle>
          <a:p>
            <a:pPr/>
            <a:r>
              <a:t>CONTENTS</a:t>
            </a:r>
          </a:p>
        </p:txBody>
      </p:sp>
      <p:sp>
        <p:nvSpPr>
          <p:cNvPr id="617" name="MH_Others_3"/>
          <p:cNvSpPr/>
          <p:nvPr/>
        </p:nvSpPr>
        <p:spPr>
          <a:xfrm>
            <a:off x="3440719" y="5164680"/>
            <a:ext cx="5364844" cy="1"/>
          </a:xfrm>
          <a:prstGeom prst="line">
            <a:avLst/>
          </a:prstGeom>
          <a:ln w="6350">
            <a:solidFill>
              <a:srgbClr val="FFBBAB"/>
            </a:solidFill>
            <a:miter/>
          </a:ln>
        </p:spPr>
        <p:txBody>
          <a:bodyPr lIns="45719" rIns="45719"/>
          <a:lstStyle/>
          <a:p>
            <a:pPr/>
          </a:p>
        </p:txBody>
      </p:sp>
      <p:sp>
        <p:nvSpPr>
          <p:cNvPr id="618" name="MH_Entry_2">
            <a:hlinkClick r:id="rId2" invalidUrl="" action="ppaction://hlinksldjump" tgtFrame="" tooltip="" history="1" highlightClick="0" endSnd="0"/>
          </p:cNvPr>
          <p:cNvSpPr txBox="1"/>
          <p:nvPr/>
        </p:nvSpPr>
        <p:spPr>
          <a:xfrm>
            <a:off x="4117033" y="4719158"/>
            <a:ext cx="4688530"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defRPr sz="2000"/>
            </a:pPr>
            <a:r>
              <a:t>标准</a:t>
            </a:r>
            <a:r>
              <a:t>PHP</a:t>
            </a:r>
            <a:r>
              <a:t>库</a:t>
            </a:r>
          </a:p>
        </p:txBody>
      </p:sp>
      <p:sp>
        <p:nvSpPr>
          <p:cNvPr id="619" name="MH_Others_4"/>
          <p:cNvSpPr/>
          <p:nvPr/>
        </p:nvSpPr>
        <p:spPr>
          <a:xfrm flipH="1">
            <a:off x="3917272" y="4786490"/>
            <a:ext cx="185249" cy="328779"/>
          </a:xfrm>
          <a:prstGeom prst="line">
            <a:avLst/>
          </a:prstGeom>
          <a:ln w="6350">
            <a:solidFill>
              <a:srgbClr val="FFBBAB"/>
            </a:solidFill>
            <a:miter/>
          </a:ln>
        </p:spPr>
        <p:txBody>
          <a:bodyPr lIns="45719" rIns="45719"/>
          <a:lstStyle/>
          <a:p>
            <a:pPr/>
          </a:p>
        </p:txBody>
      </p:sp>
      <p:sp>
        <p:nvSpPr>
          <p:cNvPr id="620" name="MH_Number_2">
            <a:hlinkClick r:id="rId2" invalidUrl="" action="ppaction://hlinksldjump" tgtFrame="" tooltip="" history="1" highlightClick="0" endSnd="0"/>
          </p:cNvPr>
          <p:cNvSpPr txBox="1"/>
          <p:nvPr/>
        </p:nvSpPr>
        <p:spPr>
          <a:xfrm>
            <a:off x="3440717" y="4834166"/>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3</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PHP</a:t>
            </a:r>
            <a:r>
              <a:t>面向对象</a:t>
            </a:r>
          </a:p>
        </p:txBody>
      </p:sp>
      <p:sp>
        <p:nvSpPr>
          <p:cNvPr id="623" name="矩形 3"/>
          <p:cNvSpPr txBox="1"/>
          <p:nvPr/>
        </p:nvSpPr>
        <p:spPr>
          <a:xfrm>
            <a:off x="917621" y="1639679"/>
            <a:ext cx="10412988" cy="3655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面向对象三大基本特征</a:t>
            </a:r>
            <a:endParaRPr>
              <a:solidFill>
                <a:srgbClr val="A50021"/>
              </a:solidFill>
              <a:latin typeface="Arial"/>
              <a:ea typeface="Arial"/>
              <a:cs typeface="Arial"/>
              <a:sym typeface="Arial"/>
            </a:endParaRPr>
          </a:p>
          <a:p>
            <a:pPr marL="342900" indent="-342900">
              <a:lnSpc>
                <a:spcPct val="150000"/>
              </a:lnSpc>
              <a:buSzPct val="100000"/>
              <a:buChar char="✓"/>
              <a:defRPr sz="2000">
                <a:solidFill>
                  <a:srgbClr val="5E5E5E"/>
                </a:solidFill>
                <a:latin typeface="微软雅黑"/>
                <a:ea typeface="微软雅黑"/>
                <a:cs typeface="微软雅黑"/>
                <a:sym typeface="微软雅黑"/>
              </a:defRPr>
            </a:pPr>
            <a:r>
              <a:rPr b="1">
                <a:solidFill>
                  <a:schemeClr val="accent6">
                    <a:satOff val="-3964"/>
                    <a:lumOff val="-10274"/>
                  </a:schemeClr>
                </a:solidFill>
              </a:rPr>
              <a:t>封装</a:t>
            </a:r>
            <a:r>
              <a:t>：</a:t>
            </a:r>
            <a:r>
              <a:rPr>
                <a:solidFill>
                  <a:srgbClr val="000000"/>
                </a:solidFill>
                <a:latin typeface="Arial"/>
                <a:ea typeface="Arial"/>
                <a:cs typeface="Arial"/>
                <a:sym typeface="Arial"/>
              </a:rPr>
              <a:t>一个类就是一个封装了数据以及操作这些数据的代码的逻辑实体。在一个对象内部，某些代码或某些数据可以是私有的，不能被外界访问。</a:t>
            </a:r>
            <a:endParaRPr>
              <a:solidFill>
                <a:srgbClr val="000000"/>
              </a:solidFill>
              <a:latin typeface="Arial"/>
              <a:ea typeface="Arial"/>
              <a:cs typeface="Arial"/>
              <a:sym typeface="Arial"/>
            </a:endParaRPr>
          </a:p>
          <a:p>
            <a:pPr marL="342900" indent="-342900">
              <a:lnSpc>
                <a:spcPct val="150000"/>
              </a:lnSpc>
              <a:buSzPct val="100000"/>
              <a:buChar char="✓"/>
              <a:defRPr sz="2000">
                <a:solidFill>
                  <a:srgbClr val="5E5E5E"/>
                </a:solidFill>
                <a:latin typeface="微软雅黑"/>
                <a:ea typeface="微软雅黑"/>
                <a:cs typeface="微软雅黑"/>
                <a:sym typeface="微软雅黑"/>
              </a:defRPr>
            </a:pPr>
            <a:r>
              <a:rPr b="1">
                <a:solidFill>
                  <a:schemeClr val="accent6">
                    <a:satOff val="-3964"/>
                    <a:lumOff val="-10274"/>
                  </a:schemeClr>
                </a:solidFill>
              </a:rPr>
              <a:t>继承</a:t>
            </a:r>
            <a:r>
              <a:t>：</a:t>
            </a:r>
            <a:r>
              <a:rPr>
                <a:solidFill>
                  <a:srgbClr val="000000"/>
                </a:solidFill>
                <a:latin typeface="Arial"/>
                <a:ea typeface="Arial"/>
                <a:cs typeface="Arial"/>
                <a:sym typeface="Arial"/>
              </a:rPr>
              <a:t>也称之为扩展，在原有类功能的基础上，添加新的功能或新的属性。要实现继承，可以通过“继承”（Inheritance）或“组合”（Composition）来实现。</a:t>
            </a:r>
            <a:endParaRPr>
              <a:solidFill>
                <a:srgbClr val="000000"/>
              </a:solidFill>
              <a:latin typeface="Arial"/>
              <a:ea typeface="Arial"/>
              <a:cs typeface="Arial"/>
              <a:sym typeface="Arial"/>
            </a:endParaRPr>
          </a:p>
          <a:p>
            <a:pPr marL="342900" indent="-342900">
              <a:lnSpc>
                <a:spcPct val="150000"/>
              </a:lnSpc>
              <a:buSzPct val="100000"/>
              <a:buChar char="✓"/>
              <a:defRPr sz="2000">
                <a:solidFill>
                  <a:srgbClr val="5E5E5E"/>
                </a:solidFill>
                <a:latin typeface="微软雅黑"/>
                <a:ea typeface="微软雅黑"/>
                <a:cs typeface="微软雅黑"/>
                <a:sym typeface="微软雅黑"/>
              </a:defRPr>
            </a:pPr>
            <a:r>
              <a:rPr b="1">
                <a:solidFill>
                  <a:schemeClr val="accent6">
                    <a:satOff val="-3964"/>
                    <a:lumOff val="-10274"/>
                  </a:schemeClr>
                </a:solidFill>
              </a:rPr>
              <a:t>多态</a:t>
            </a:r>
            <a:r>
              <a:t>：一个类实例的相同方法在不同情形有不同表现形式，虽然针对不同对象的具体操作不同，但通过一个公共的类，它们（那些操作）可以通过相同的方式予以调用。</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PHP</a:t>
            </a:r>
            <a:r>
              <a:t>面向对象</a:t>
            </a:r>
          </a:p>
        </p:txBody>
      </p:sp>
      <p:sp>
        <p:nvSpPr>
          <p:cNvPr id="626" name="矩形 3"/>
          <p:cNvSpPr txBox="1"/>
          <p:nvPr/>
        </p:nvSpPr>
        <p:spPr>
          <a:xfrm>
            <a:off x="562021" y="1605280"/>
            <a:ext cx="10412988" cy="471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面向对象五大基本原则：</a:t>
            </a:r>
            <a:r>
              <a:t>SOLID</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rPr b="1">
                <a:solidFill>
                  <a:schemeClr val="accent6">
                    <a:satOff val="-3964"/>
                    <a:lumOff val="-10274"/>
                  </a:schemeClr>
                </a:solidFill>
              </a:rPr>
              <a:t>单一职责原则</a:t>
            </a:r>
            <a:r>
              <a:t>：</a:t>
            </a:r>
            <a:r>
              <a:t>Single</a:t>
            </a:r>
            <a:r>
              <a:t> </a:t>
            </a:r>
            <a:r>
              <a:t>Responsibility</a:t>
            </a:r>
            <a:r>
              <a:t> </a:t>
            </a:r>
            <a:r>
              <a:t>Principle</a:t>
            </a:r>
            <a:r>
              <a:t>，一个类应该有且只有一个去改变它的理由，这意味着</a:t>
            </a:r>
            <a:r>
              <a:rPr>
                <a:solidFill>
                  <a:srgbClr val="C00000"/>
                </a:solidFill>
              </a:rPr>
              <a:t>一个类应该只有一项工作</a:t>
            </a:r>
            <a:r>
              <a:t>。</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实例：</a:t>
            </a:r>
          </a:p>
          <a:p>
            <a:pPr lvl="1" marL="581526" indent="-200526">
              <a:lnSpc>
                <a:spcPct val="150000"/>
              </a:lnSpc>
              <a:buSzPct val="100000"/>
              <a:buChar char="•"/>
              <a:defRPr sz="2000">
                <a:solidFill>
                  <a:srgbClr val="5E5E5E"/>
                </a:solidFill>
                <a:latin typeface="微软雅黑"/>
                <a:ea typeface="微软雅黑"/>
                <a:cs typeface="微软雅黑"/>
                <a:sym typeface="微软雅黑"/>
              </a:defRPr>
            </a:pPr>
            <a:r>
              <a:t>若一个类中包含了多项职责（如计算订单金额、订单</a:t>
            </a:r>
          </a:p>
          <a:p>
            <a:pPr lvl="1" indent="228600">
              <a:lnSpc>
                <a:spcPct val="150000"/>
              </a:lnSpc>
              <a:defRPr sz="2000">
                <a:solidFill>
                  <a:srgbClr val="5E5E5E"/>
                </a:solidFill>
                <a:latin typeface="微软雅黑"/>
                <a:ea typeface="微软雅黑"/>
                <a:cs typeface="微软雅黑"/>
                <a:sym typeface="微软雅黑"/>
              </a:defRPr>
            </a:pPr>
            <a:r>
              <a:t>支付、生成订单报表等功能），当修改某一项功能时，需</a:t>
            </a:r>
          </a:p>
          <a:p>
            <a:pPr lvl="1" indent="228600">
              <a:lnSpc>
                <a:spcPct val="150000"/>
              </a:lnSpc>
              <a:defRPr sz="2000">
                <a:solidFill>
                  <a:srgbClr val="5E5E5E"/>
                </a:solidFill>
                <a:latin typeface="微软雅黑"/>
                <a:ea typeface="微软雅黑"/>
                <a:cs typeface="微软雅黑"/>
                <a:sym typeface="微软雅黑"/>
              </a:defRPr>
            </a:pPr>
            <a:r>
              <a:t>要重新测试该类的整个功能以防止bug发生。</a:t>
            </a:r>
          </a:p>
          <a:p>
            <a:pPr lvl="1" marL="581526" indent="-200526">
              <a:lnSpc>
                <a:spcPct val="150000"/>
              </a:lnSpc>
              <a:buSzPct val="100000"/>
              <a:buChar char="•"/>
              <a:defRPr sz="2000">
                <a:solidFill>
                  <a:srgbClr val="5E5E5E"/>
                </a:solidFill>
                <a:latin typeface="微软雅黑"/>
                <a:ea typeface="微软雅黑"/>
                <a:cs typeface="微软雅黑"/>
                <a:sym typeface="微软雅黑"/>
              </a:defRPr>
            </a:pPr>
            <a:r>
              <a:t>解决思路：把当前类分割成多个类，每个类只负责一项</a:t>
            </a:r>
          </a:p>
          <a:p>
            <a:pPr lvl="1" indent="228600">
              <a:lnSpc>
                <a:spcPct val="150000"/>
              </a:lnSpc>
              <a:defRPr sz="2000">
                <a:solidFill>
                  <a:srgbClr val="5E5E5E"/>
                </a:solidFill>
                <a:latin typeface="微软雅黑"/>
                <a:ea typeface="微软雅黑"/>
                <a:cs typeface="微软雅黑"/>
                <a:sym typeface="微软雅黑"/>
              </a:defRPr>
            </a:pPr>
            <a:r>
              <a:t>功能，当某一项功能发生改变时，只需要测试某一个类即可。</a:t>
            </a:r>
          </a:p>
        </p:txBody>
      </p:sp>
      <p:pic>
        <p:nvPicPr>
          <p:cNvPr id="627" name="图片 2" descr="图片 2"/>
          <p:cNvPicPr>
            <a:picLocks noChangeAspect="1"/>
          </p:cNvPicPr>
          <p:nvPr/>
        </p:nvPicPr>
        <p:blipFill>
          <a:blip r:embed="rId2">
            <a:extLst/>
          </a:blip>
          <a:stretch>
            <a:fillRect/>
          </a:stretch>
        </p:blipFill>
        <p:spPr>
          <a:xfrm>
            <a:off x="7332636" y="3117007"/>
            <a:ext cx="4462406" cy="308758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PHP</a:t>
            </a:r>
            <a:r>
              <a:t>面向对象</a:t>
            </a:r>
          </a:p>
        </p:txBody>
      </p:sp>
      <p:sp>
        <p:nvSpPr>
          <p:cNvPr id="630" name="矩形 3"/>
          <p:cNvSpPr txBox="1"/>
          <p:nvPr/>
        </p:nvSpPr>
        <p:spPr>
          <a:xfrm>
            <a:off x="917621" y="1639679"/>
            <a:ext cx="10412988" cy="4722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面向对象五大基本原则：</a:t>
            </a:r>
            <a:r>
              <a:t>SOLID</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rPr b="1">
                <a:solidFill>
                  <a:schemeClr val="accent6">
                    <a:satOff val="-3964"/>
                    <a:lumOff val="-10274"/>
                  </a:schemeClr>
                </a:solidFill>
              </a:rPr>
              <a:t>开放封闭原则</a:t>
            </a:r>
            <a:r>
              <a:t>：</a:t>
            </a:r>
            <a:r>
              <a:rPr>
                <a:solidFill>
                  <a:srgbClr val="000000"/>
                </a:solidFill>
                <a:latin typeface="Arial"/>
                <a:ea typeface="Arial"/>
                <a:cs typeface="Arial"/>
                <a:sym typeface="Arial"/>
              </a:rPr>
              <a:t>Open-Closed principle</a:t>
            </a:r>
            <a:r>
              <a:rPr>
                <a:solidFill>
                  <a:srgbClr val="000000"/>
                </a:solidFill>
              </a:rPr>
              <a:t>，对象或实体应该</a:t>
            </a:r>
            <a:r>
              <a:rPr>
                <a:solidFill>
                  <a:schemeClr val="accent6">
                    <a:satOff val="-3964"/>
                    <a:lumOff val="-10274"/>
                  </a:schemeClr>
                </a:solidFill>
              </a:rPr>
              <a:t>对扩展开放，对修改封闭</a:t>
            </a:r>
            <a:r>
              <a:rPr>
                <a:solidFill>
                  <a:srgbClr val="000000"/>
                </a:solidFill>
              </a:rPr>
              <a:t>。</a:t>
            </a:r>
            <a:endParaRPr>
              <a:solidFill>
                <a:srgbClr val="000000"/>
              </a:solidFill>
            </a:endParaRPr>
          </a:p>
          <a:p>
            <a:pPr marL="342900" indent="-342900">
              <a:lnSpc>
                <a:spcPct val="150000"/>
              </a:lnSpc>
              <a:buSzPct val="100000"/>
              <a:buChar char="✓"/>
              <a:defRPr sz="2000">
                <a:latin typeface="微软雅黑"/>
                <a:ea typeface="微软雅黑"/>
                <a:cs typeface="微软雅黑"/>
                <a:sym typeface="微软雅黑"/>
              </a:defRPr>
            </a:pPr>
            <a:r>
              <a:t>实例：</a:t>
            </a:r>
          </a:p>
          <a:p>
            <a:pPr lvl="1" marL="581526" indent="-200526">
              <a:lnSpc>
                <a:spcPct val="150000"/>
              </a:lnSpc>
              <a:buSzPct val="100000"/>
              <a:buChar char="•"/>
              <a:defRPr sz="2000">
                <a:latin typeface="微软雅黑"/>
                <a:ea typeface="微软雅黑"/>
                <a:cs typeface="微软雅黑"/>
                <a:sym typeface="微软雅黑"/>
              </a:defRPr>
            </a:pPr>
            <a:r>
              <a:t>订单支付方法中，显式使用信用卡支付（信用卡</a:t>
            </a:r>
          </a:p>
          <a:p>
            <a:pPr lvl="1" indent="228600">
              <a:lnSpc>
                <a:spcPct val="150000"/>
              </a:lnSpc>
              <a:defRPr sz="2000">
                <a:latin typeface="微软雅黑"/>
                <a:ea typeface="微软雅黑"/>
                <a:cs typeface="微软雅黑"/>
                <a:sym typeface="微软雅黑"/>
              </a:defRPr>
            </a:pPr>
            <a:r>
              <a:t>支付类提供的方法），当切换支付方式时（切换为</a:t>
            </a:r>
          </a:p>
          <a:p>
            <a:pPr lvl="1" indent="228600">
              <a:lnSpc>
                <a:spcPct val="150000"/>
              </a:lnSpc>
              <a:defRPr sz="2000">
                <a:latin typeface="微软雅黑"/>
                <a:ea typeface="微软雅黑"/>
                <a:cs typeface="微软雅黑"/>
                <a:sym typeface="微软雅黑"/>
              </a:defRPr>
            </a:pPr>
            <a:r>
              <a:t>微信支付），需要手动修改订单支付方法。</a:t>
            </a:r>
          </a:p>
          <a:p>
            <a:pPr lvl="1" marL="581526" indent="-200526">
              <a:lnSpc>
                <a:spcPct val="150000"/>
              </a:lnSpc>
              <a:buSzPct val="100000"/>
              <a:buChar char="•"/>
              <a:defRPr sz="2000">
                <a:latin typeface="微软雅黑"/>
                <a:ea typeface="微软雅黑"/>
                <a:cs typeface="微软雅黑"/>
                <a:sym typeface="微软雅黑"/>
              </a:defRPr>
            </a:pPr>
            <a:r>
              <a:t>建立 支付接口，在订单支付方法中，直接调用</a:t>
            </a:r>
          </a:p>
          <a:p>
            <a:pPr lvl="1" indent="228600">
              <a:lnSpc>
                <a:spcPct val="150000"/>
              </a:lnSpc>
              <a:defRPr sz="2000">
                <a:latin typeface="微软雅黑"/>
                <a:ea typeface="微软雅黑"/>
                <a:cs typeface="微软雅黑"/>
                <a:sym typeface="微软雅黑"/>
              </a:defRPr>
            </a:pPr>
            <a:r>
              <a:t>支付接口的支付方法即可，后续修改时，不需要修改</a:t>
            </a:r>
          </a:p>
          <a:p>
            <a:pPr lvl="1" indent="228600">
              <a:lnSpc>
                <a:spcPct val="150000"/>
              </a:lnSpc>
              <a:defRPr sz="2000">
                <a:latin typeface="微软雅黑"/>
                <a:ea typeface="微软雅黑"/>
                <a:cs typeface="微软雅黑"/>
                <a:sym typeface="微软雅黑"/>
              </a:defRPr>
            </a:pPr>
            <a:r>
              <a:t>原始支付方法，只是传递不同支付接口对象而已。</a:t>
            </a:r>
          </a:p>
        </p:txBody>
      </p:sp>
      <p:pic>
        <p:nvPicPr>
          <p:cNvPr id="631" name="图片 1" descr="图片 1"/>
          <p:cNvPicPr>
            <a:picLocks noChangeAspect="1"/>
          </p:cNvPicPr>
          <p:nvPr/>
        </p:nvPicPr>
        <p:blipFill>
          <a:blip r:embed="rId2">
            <a:extLst/>
          </a:blip>
          <a:stretch>
            <a:fillRect/>
          </a:stretch>
        </p:blipFill>
        <p:spPr>
          <a:xfrm>
            <a:off x="7059690" y="3092882"/>
            <a:ext cx="4643360" cy="304354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PHP</a:t>
            </a:r>
            <a:r>
              <a:t>面向对象</a:t>
            </a:r>
          </a:p>
        </p:txBody>
      </p:sp>
      <p:sp>
        <p:nvSpPr>
          <p:cNvPr id="634" name="矩形 3"/>
          <p:cNvSpPr txBox="1"/>
          <p:nvPr/>
        </p:nvSpPr>
        <p:spPr>
          <a:xfrm>
            <a:off x="917621" y="1639679"/>
            <a:ext cx="10412988" cy="4722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面向对象五大基本原则：</a:t>
            </a:r>
            <a:r>
              <a:t>SOLID</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rPr b="1">
                <a:solidFill>
                  <a:schemeClr val="accent6">
                    <a:satOff val="-3964"/>
                    <a:lumOff val="-10274"/>
                  </a:schemeClr>
                </a:solidFill>
              </a:rPr>
              <a:t>里氏替换原则</a:t>
            </a:r>
            <a:r>
              <a:t>：</a:t>
            </a:r>
            <a:r>
              <a:rPr>
                <a:solidFill>
                  <a:srgbClr val="000000"/>
                </a:solidFill>
                <a:latin typeface="Arial"/>
                <a:ea typeface="Arial"/>
                <a:cs typeface="Arial"/>
                <a:sym typeface="Arial"/>
              </a:rPr>
              <a:t>Liskov-Substituion Principle</a:t>
            </a:r>
            <a:r>
              <a:rPr>
                <a:solidFill>
                  <a:srgbClr val="000000"/>
                </a:solidFill>
              </a:rPr>
              <a:t>，</a:t>
            </a:r>
            <a:r>
              <a:rPr>
                <a:solidFill>
                  <a:schemeClr val="accent6">
                    <a:satOff val="-3964"/>
                    <a:lumOff val="-10274"/>
                  </a:schemeClr>
                </a:solidFill>
              </a:rPr>
              <a:t>对父类的调用同样适用于子类</a:t>
            </a:r>
            <a:r>
              <a:rPr>
                <a:solidFill>
                  <a:srgbClr val="000000"/>
                </a:solidFill>
              </a:rPr>
              <a:t>。</a:t>
            </a:r>
            <a:endParaRPr>
              <a:solidFill>
                <a:srgbClr val="000000"/>
              </a:solidFill>
            </a:endParaRPr>
          </a:p>
          <a:p>
            <a:pPr marL="342900" indent="-342900">
              <a:lnSpc>
                <a:spcPct val="150000"/>
              </a:lnSpc>
              <a:buSzPct val="100000"/>
              <a:buChar char="✓"/>
              <a:defRPr sz="2000">
                <a:latin typeface="微软雅黑"/>
                <a:ea typeface="微软雅黑"/>
                <a:cs typeface="微软雅黑"/>
                <a:sym typeface="微软雅黑"/>
              </a:defRPr>
            </a:pPr>
            <a:r>
              <a:t>实例：</a:t>
            </a:r>
          </a:p>
          <a:p>
            <a:pPr lvl="1" marL="581526" indent="-200526">
              <a:lnSpc>
                <a:spcPct val="150000"/>
              </a:lnSpc>
              <a:buSzPct val="100000"/>
              <a:buChar char="•"/>
              <a:defRPr sz="2000">
                <a:latin typeface="微软雅黑"/>
                <a:ea typeface="微软雅黑"/>
                <a:cs typeface="微软雅黑"/>
                <a:sym typeface="微软雅黑"/>
              </a:defRPr>
            </a:pPr>
            <a:r>
              <a:t>User类包含有修改密码、修改手机号、修改用户角色</a:t>
            </a:r>
          </a:p>
          <a:p>
            <a:pPr lvl="1" indent="228600">
              <a:lnSpc>
                <a:spcPct val="150000"/>
              </a:lnSpc>
              <a:defRPr sz="2000">
                <a:latin typeface="微软雅黑"/>
                <a:ea typeface="微软雅黑"/>
                <a:cs typeface="微软雅黑"/>
                <a:sym typeface="微软雅黑"/>
              </a:defRPr>
            </a:pPr>
            <a:r>
              <a:t>等功能；Admin类继承User类，自动具有这些功能；</a:t>
            </a:r>
          </a:p>
          <a:p>
            <a:pPr lvl="1" indent="228600">
              <a:lnSpc>
                <a:spcPct val="150000"/>
              </a:lnSpc>
              <a:defRPr sz="2000">
                <a:latin typeface="微软雅黑"/>
                <a:ea typeface="微软雅黑"/>
                <a:cs typeface="微软雅黑"/>
                <a:sym typeface="微软雅黑"/>
              </a:defRPr>
            </a:pPr>
            <a:r>
              <a:t>而Guest类也继承User类，显然Guest类不具备修改密码、</a:t>
            </a:r>
          </a:p>
          <a:p>
            <a:pPr lvl="1" indent="228600">
              <a:lnSpc>
                <a:spcPct val="150000"/>
              </a:lnSpc>
              <a:defRPr sz="2000">
                <a:latin typeface="微软雅黑"/>
                <a:ea typeface="微软雅黑"/>
                <a:cs typeface="微软雅黑"/>
                <a:sym typeface="微软雅黑"/>
              </a:defRPr>
            </a:pPr>
            <a:r>
              <a:t>修改角色等功能，意外调用时会出现系统错误。</a:t>
            </a:r>
          </a:p>
          <a:p>
            <a:pPr lvl="1" marL="800100" indent="-342900">
              <a:lnSpc>
                <a:spcPct val="150000"/>
              </a:lnSpc>
              <a:buSzPct val="100000"/>
              <a:buChar char="✓"/>
              <a:defRPr sz="2000">
                <a:latin typeface="微软雅黑"/>
                <a:ea typeface="微软雅黑"/>
                <a:cs typeface="微软雅黑"/>
                <a:sym typeface="微软雅黑"/>
              </a:defRPr>
            </a:pPr>
            <a:r>
              <a:t>解决方案：重新设计 is-a 关系，只有满足里氏替换的</a:t>
            </a:r>
          </a:p>
          <a:p>
            <a:pPr lvl="1" indent="228600">
              <a:lnSpc>
                <a:spcPct val="150000"/>
              </a:lnSpc>
              <a:defRPr sz="2000">
                <a:latin typeface="微软雅黑"/>
                <a:ea typeface="微软雅黑"/>
                <a:cs typeface="微软雅黑"/>
                <a:sym typeface="微软雅黑"/>
              </a:defRPr>
            </a:pPr>
            <a:r>
              <a:t>继承才是真正的 is-a 关系。</a:t>
            </a:r>
          </a:p>
        </p:txBody>
      </p:sp>
      <p:pic>
        <p:nvPicPr>
          <p:cNvPr id="635" name="图片 2" descr="图片 2"/>
          <p:cNvPicPr>
            <a:picLocks noChangeAspect="1"/>
          </p:cNvPicPr>
          <p:nvPr/>
        </p:nvPicPr>
        <p:blipFill>
          <a:blip r:embed="rId2">
            <a:extLst/>
          </a:blip>
          <a:stretch>
            <a:fillRect/>
          </a:stretch>
        </p:blipFill>
        <p:spPr>
          <a:xfrm>
            <a:off x="7783038" y="3092882"/>
            <a:ext cx="3778251" cy="30226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PHP</a:t>
            </a:r>
            <a:r>
              <a:t>面向对象</a:t>
            </a:r>
          </a:p>
        </p:txBody>
      </p:sp>
      <p:sp>
        <p:nvSpPr>
          <p:cNvPr id="638" name="矩形 3"/>
          <p:cNvSpPr txBox="1"/>
          <p:nvPr/>
        </p:nvSpPr>
        <p:spPr>
          <a:xfrm>
            <a:off x="917621" y="1639679"/>
            <a:ext cx="10412988" cy="47308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面向对象五大基本原则：</a:t>
            </a:r>
            <a:r>
              <a:t>SOLID</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rPr b="1">
                <a:solidFill>
                  <a:schemeClr val="accent6">
                    <a:satOff val="-3964"/>
                    <a:lumOff val="-10274"/>
                  </a:schemeClr>
                </a:solidFill>
              </a:rPr>
              <a:t>接口隔离原则</a:t>
            </a:r>
            <a:r>
              <a:t>：</a:t>
            </a:r>
            <a:r>
              <a:t>Interface-Segregation Principle</a:t>
            </a:r>
            <a:r>
              <a:t>，不应强迫客户端实现一个它用不上的接口，</a:t>
            </a:r>
            <a:r>
              <a:rPr>
                <a:solidFill>
                  <a:srgbClr val="C00000"/>
                </a:solidFill>
              </a:rPr>
              <a:t>使用多个小的专门的接口，而不要使用一个大的总接口</a:t>
            </a:r>
            <a:r>
              <a:t>。</a:t>
            </a:r>
            <a:endParaRPr>
              <a:solidFill>
                <a:srgbClr val="A50021"/>
              </a:solidFill>
              <a:latin typeface="Arial"/>
              <a:ea typeface="Arial"/>
              <a:cs typeface="Arial"/>
              <a:sym typeface="Arial"/>
            </a:endParaRPr>
          </a:p>
          <a:p>
            <a:pPr marL="342900" indent="-342900">
              <a:lnSpc>
                <a:spcPct val="150000"/>
              </a:lnSpc>
              <a:buSzPct val="100000"/>
              <a:buChar char="✓"/>
              <a:defRPr sz="2000">
                <a:solidFill>
                  <a:srgbClr val="5E5E5E"/>
                </a:solidFill>
                <a:latin typeface="微软雅黑"/>
                <a:ea typeface="微软雅黑"/>
                <a:cs typeface="微软雅黑"/>
                <a:sym typeface="微软雅黑"/>
              </a:defRPr>
            </a:pPr>
            <a:r>
              <a:t>实例：</a:t>
            </a:r>
            <a:endParaRPr>
              <a:solidFill>
                <a:srgbClr val="A50021"/>
              </a:solidFill>
              <a:latin typeface="Arial"/>
              <a:ea typeface="Arial"/>
              <a:cs typeface="Arial"/>
              <a:sym typeface="Arial"/>
            </a:endParaRPr>
          </a:p>
          <a:p>
            <a:pPr lvl="1" marL="581526" indent="-200526">
              <a:lnSpc>
                <a:spcPct val="150000"/>
              </a:lnSpc>
              <a:buSzPct val="100000"/>
              <a:buChar char="•"/>
              <a:defRPr sz="2000">
                <a:latin typeface="Arial"/>
                <a:ea typeface="Arial"/>
                <a:cs typeface="Arial"/>
                <a:sym typeface="Arial"/>
              </a:defRPr>
            </a:pPr>
            <a:r>
              <a:t>设计一个接口 Telephone，具备发送短信、打电</a:t>
            </a:r>
          </a:p>
          <a:p>
            <a:pPr lvl="1" indent="228600">
              <a:lnSpc>
                <a:spcPct val="150000"/>
              </a:lnSpc>
              <a:defRPr sz="2000">
                <a:latin typeface="Arial"/>
                <a:ea typeface="Arial"/>
                <a:cs typeface="Arial"/>
                <a:sym typeface="Arial"/>
              </a:defRPr>
            </a:pPr>
            <a:r>
              <a:t>话、录音、拍照等功能；现有两个子类：手机类</a:t>
            </a:r>
          </a:p>
          <a:p>
            <a:pPr lvl="1" indent="228600">
              <a:lnSpc>
                <a:spcPct val="150000"/>
              </a:lnSpc>
              <a:defRPr sz="2000">
                <a:latin typeface="Arial"/>
                <a:ea typeface="Arial"/>
                <a:cs typeface="Arial"/>
                <a:sym typeface="Arial"/>
              </a:defRPr>
            </a:pPr>
            <a:r>
              <a:t>（Mobile）和固定电话类（LandlinePhone），显示</a:t>
            </a:r>
          </a:p>
          <a:p>
            <a:pPr lvl="1" indent="228600">
              <a:lnSpc>
                <a:spcPct val="150000"/>
              </a:lnSpc>
              <a:defRPr sz="2000">
                <a:latin typeface="Arial"/>
                <a:ea typeface="Arial"/>
                <a:cs typeface="Arial"/>
                <a:sym typeface="Arial"/>
              </a:defRPr>
            </a:pPr>
            <a:r>
              <a:t>固定电话类不具有拍照、发送短信等功能。</a:t>
            </a:r>
          </a:p>
          <a:p>
            <a:pPr lvl="1" marL="581526" indent="-200526">
              <a:lnSpc>
                <a:spcPct val="150000"/>
              </a:lnSpc>
              <a:buSzPct val="100000"/>
              <a:buChar char="•"/>
              <a:defRPr sz="2000">
                <a:latin typeface="Arial"/>
                <a:ea typeface="Arial"/>
                <a:cs typeface="Arial"/>
                <a:sym typeface="Arial"/>
              </a:defRPr>
            </a:pPr>
            <a:r>
              <a:t>把接口 Telephone 拆分成多个小的专门的接口。</a:t>
            </a:r>
          </a:p>
        </p:txBody>
      </p:sp>
      <p:pic>
        <p:nvPicPr>
          <p:cNvPr id="639" name="图片 1" descr="图片 1"/>
          <p:cNvPicPr>
            <a:picLocks noChangeAspect="1"/>
          </p:cNvPicPr>
          <p:nvPr/>
        </p:nvPicPr>
        <p:blipFill>
          <a:blip r:embed="rId2">
            <a:extLst/>
          </a:blip>
          <a:stretch>
            <a:fillRect/>
          </a:stretch>
        </p:blipFill>
        <p:spPr>
          <a:xfrm>
            <a:off x="6900754" y="3554548"/>
            <a:ext cx="4887319" cy="296104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1"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PHP</a:t>
            </a:r>
            <a:r>
              <a:t>面向对象</a:t>
            </a:r>
          </a:p>
        </p:txBody>
      </p:sp>
      <p:pic>
        <p:nvPicPr>
          <p:cNvPr id="642" name="图片 1" descr="图片 1"/>
          <p:cNvPicPr>
            <a:picLocks noChangeAspect="1"/>
          </p:cNvPicPr>
          <p:nvPr/>
        </p:nvPicPr>
        <p:blipFill>
          <a:blip r:embed="rId2">
            <a:extLst/>
          </a:blip>
          <a:stretch>
            <a:fillRect/>
          </a:stretch>
        </p:blipFill>
        <p:spPr>
          <a:xfrm>
            <a:off x="7266327" y="3117007"/>
            <a:ext cx="4543848" cy="3322224"/>
          </a:xfrm>
          <a:prstGeom prst="rect">
            <a:avLst/>
          </a:prstGeom>
          <a:ln w="12700">
            <a:miter lim="400000"/>
          </a:ln>
        </p:spPr>
      </p:pic>
      <p:sp>
        <p:nvSpPr>
          <p:cNvPr id="643" name="矩形 3"/>
          <p:cNvSpPr txBox="1"/>
          <p:nvPr/>
        </p:nvSpPr>
        <p:spPr>
          <a:xfrm>
            <a:off x="889506" y="1736300"/>
            <a:ext cx="10412988" cy="471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面向对象五大基本原则：</a:t>
            </a:r>
            <a:r>
              <a:t>SOLID</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rPr b="1">
                <a:solidFill>
                  <a:schemeClr val="accent6">
                    <a:satOff val="-3964"/>
                    <a:lumOff val="-10274"/>
                  </a:schemeClr>
                </a:solidFill>
              </a:rPr>
              <a:t>依赖反转原则</a:t>
            </a:r>
            <a:r>
              <a:t>：</a:t>
            </a:r>
            <a:r>
              <a:t>Dependecy-Inversion Principle </a:t>
            </a:r>
            <a:r>
              <a:t>，</a:t>
            </a:r>
            <a:r>
              <a:rPr>
                <a:solidFill>
                  <a:srgbClr val="C00000"/>
                </a:solidFill>
              </a:rPr>
              <a:t>高层次的模块不应该依赖于低层次的模块，它们都应该依赖于抽象</a:t>
            </a:r>
            <a:r>
              <a:t>。</a:t>
            </a:r>
            <a:endParaRPr>
              <a:solidFill>
                <a:srgbClr val="A50021"/>
              </a:solidFill>
              <a:latin typeface="Arial"/>
              <a:ea typeface="Arial"/>
              <a:cs typeface="Arial"/>
              <a:sym typeface="Arial"/>
            </a:endParaRPr>
          </a:p>
          <a:p>
            <a:pPr marL="342900" indent="-342900">
              <a:lnSpc>
                <a:spcPct val="150000"/>
              </a:lnSpc>
              <a:buSzPct val="100000"/>
              <a:buChar char="✓"/>
              <a:defRPr sz="2000">
                <a:solidFill>
                  <a:srgbClr val="5E5E5E"/>
                </a:solidFill>
                <a:latin typeface="微软雅黑"/>
                <a:ea typeface="微软雅黑"/>
                <a:cs typeface="微软雅黑"/>
                <a:sym typeface="微软雅黑"/>
              </a:defRPr>
            </a:pPr>
            <a:r>
              <a:t>实例：</a:t>
            </a:r>
            <a:endParaRPr>
              <a:solidFill>
                <a:srgbClr val="A50021"/>
              </a:solidFill>
              <a:latin typeface="Arial"/>
              <a:ea typeface="Arial"/>
              <a:cs typeface="Arial"/>
              <a:sym typeface="Arial"/>
            </a:endParaRPr>
          </a:p>
          <a:p>
            <a:pPr lvl="1" marL="1085850" indent="-342900">
              <a:lnSpc>
                <a:spcPct val="150000"/>
              </a:lnSpc>
              <a:buSzPct val="100000"/>
              <a:buFont typeface="Arial"/>
              <a:buChar char="•"/>
              <a:defRPr sz="2000">
                <a:solidFill>
                  <a:srgbClr val="5E5E5E"/>
                </a:solidFill>
                <a:latin typeface="微软雅黑"/>
                <a:ea typeface="微软雅黑"/>
                <a:cs typeface="微软雅黑"/>
                <a:sym typeface="微软雅黑"/>
              </a:defRPr>
            </a:pPr>
            <a:r>
              <a:t>用户管理类中，当用户修改密码后，需要发送</a:t>
            </a:r>
          </a:p>
          <a:p>
            <a:pPr lvl="1" indent="228600">
              <a:lnSpc>
                <a:spcPct val="150000"/>
              </a:lnSpc>
              <a:defRPr sz="2000">
                <a:solidFill>
                  <a:srgbClr val="5E5E5E"/>
                </a:solidFill>
                <a:latin typeface="微软雅黑"/>
                <a:ea typeface="微软雅黑"/>
                <a:cs typeface="微软雅黑"/>
                <a:sym typeface="微软雅黑"/>
              </a:defRPr>
            </a:pPr>
            <a:r>
              <a:t>通知消息；User</a:t>
            </a:r>
            <a:r>
              <a:t>类（高层）中使用 </a:t>
            </a:r>
            <a:r>
              <a:t>EmailNotify</a:t>
            </a:r>
            <a:r>
              <a:t> 类</a:t>
            </a:r>
          </a:p>
          <a:p>
            <a:pPr lvl="1" indent="228600">
              <a:lnSpc>
                <a:spcPct val="150000"/>
              </a:lnSpc>
              <a:defRPr sz="2000">
                <a:solidFill>
                  <a:srgbClr val="5E5E5E"/>
                </a:solidFill>
                <a:latin typeface="微软雅黑"/>
                <a:ea typeface="微软雅黑"/>
                <a:cs typeface="微软雅黑"/>
                <a:sym typeface="微软雅黑"/>
              </a:defRPr>
            </a:pPr>
            <a:r>
              <a:t>（低层）</a:t>
            </a:r>
            <a:r>
              <a:rPr>
                <a:solidFill>
                  <a:srgbClr val="A50021"/>
                </a:solidFill>
                <a:latin typeface="Arial"/>
                <a:ea typeface="Arial"/>
                <a:cs typeface="Arial"/>
                <a:sym typeface="Arial"/>
              </a:rPr>
              <a:t>。</a:t>
            </a:r>
            <a:r>
              <a:t>若通知方式变更为短信发送形式，怎么办？</a:t>
            </a:r>
            <a:endParaRPr>
              <a:solidFill>
                <a:srgbClr val="A50021"/>
              </a:solidFill>
              <a:latin typeface="Arial"/>
              <a:ea typeface="Arial"/>
              <a:cs typeface="Arial"/>
              <a:sym typeface="Arial"/>
            </a:endParaRPr>
          </a:p>
          <a:p>
            <a:pPr lvl="1" marL="1085850" indent="-342900">
              <a:lnSpc>
                <a:spcPct val="150000"/>
              </a:lnSpc>
              <a:buSzPct val="100000"/>
              <a:buFont typeface="Arial"/>
              <a:buChar char="•"/>
              <a:defRPr sz="2000">
                <a:solidFill>
                  <a:srgbClr val="5E5E5E"/>
                </a:solidFill>
                <a:latin typeface="微软雅黑"/>
                <a:ea typeface="微软雅黑"/>
                <a:cs typeface="微软雅黑"/>
                <a:sym typeface="微软雅黑"/>
              </a:defRPr>
            </a:pPr>
            <a:r>
              <a:t>建立统一通知消息接口（抽象），高层依赖于</a:t>
            </a:r>
          </a:p>
          <a:p>
            <a:pPr lvl="1" indent="228600">
              <a:lnSpc>
                <a:spcPct val="150000"/>
              </a:lnSpc>
              <a:defRPr sz="2000">
                <a:solidFill>
                  <a:srgbClr val="5E5E5E"/>
                </a:solidFill>
                <a:latin typeface="微软雅黑"/>
                <a:ea typeface="微软雅黑"/>
                <a:cs typeface="微软雅黑"/>
                <a:sym typeface="微软雅黑"/>
              </a:defRPr>
            </a:pPr>
            <a:r>
              <a:t>抽象接口实现发送通知。</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5" name="MH_Others_1"/>
          <p:cNvSpPr/>
          <p:nvPr/>
        </p:nvSpPr>
        <p:spPr>
          <a:xfrm>
            <a:off x="3413578" y="3118998"/>
            <a:ext cx="5364844" cy="1"/>
          </a:xfrm>
          <a:prstGeom prst="line">
            <a:avLst/>
          </a:prstGeom>
          <a:ln w="6350">
            <a:solidFill>
              <a:srgbClr val="FFBBAB"/>
            </a:solidFill>
            <a:miter/>
          </a:ln>
        </p:spPr>
        <p:txBody>
          <a:bodyPr lIns="45719" rIns="45719"/>
          <a:lstStyle/>
          <a:p>
            <a:pPr/>
          </a:p>
        </p:txBody>
      </p:sp>
      <p:sp>
        <p:nvSpPr>
          <p:cNvPr id="646" name="MH_Entry_1"/>
          <p:cNvSpPr txBox="1"/>
          <p:nvPr/>
        </p:nvSpPr>
        <p:spPr>
          <a:xfrm>
            <a:off x="4089894" y="2673476"/>
            <a:ext cx="4688529"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pc="200" sz="2000">
                <a:latin typeface="华文细黑"/>
                <a:ea typeface="华文细黑"/>
                <a:cs typeface="华文细黑"/>
                <a:sym typeface="华文细黑"/>
              </a:defRPr>
            </a:lvl1pPr>
          </a:lstStyle>
          <a:p>
            <a:pPr/>
            <a:r>
              <a:t>对象在内存中的存储</a:t>
            </a:r>
          </a:p>
        </p:txBody>
      </p:sp>
      <p:sp>
        <p:nvSpPr>
          <p:cNvPr id="647" name="MH_Others_2"/>
          <p:cNvSpPr/>
          <p:nvPr/>
        </p:nvSpPr>
        <p:spPr>
          <a:xfrm flipH="1">
            <a:off x="3890131" y="2740808"/>
            <a:ext cx="185249" cy="328779"/>
          </a:xfrm>
          <a:prstGeom prst="line">
            <a:avLst/>
          </a:prstGeom>
          <a:ln w="6350">
            <a:solidFill>
              <a:srgbClr val="FFBBAB"/>
            </a:solidFill>
            <a:miter/>
          </a:ln>
        </p:spPr>
        <p:txBody>
          <a:bodyPr lIns="45719" rIns="45719"/>
          <a:lstStyle/>
          <a:p>
            <a:pPr/>
          </a:p>
        </p:txBody>
      </p:sp>
      <p:sp>
        <p:nvSpPr>
          <p:cNvPr id="648" name="MH_Number_1"/>
          <p:cNvSpPr txBox="1"/>
          <p:nvPr/>
        </p:nvSpPr>
        <p:spPr>
          <a:xfrm>
            <a:off x="3413578" y="2788484"/>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1</a:t>
            </a:r>
          </a:p>
        </p:txBody>
      </p:sp>
      <p:sp>
        <p:nvSpPr>
          <p:cNvPr id="649" name="MH_Others_3"/>
          <p:cNvSpPr/>
          <p:nvPr/>
        </p:nvSpPr>
        <p:spPr>
          <a:xfrm>
            <a:off x="3413578" y="4147987"/>
            <a:ext cx="5364844" cy="1"/>
          </a:xfrm>
          <a:prstGeom prst="line">
            <a:avLst/>
          </a:prstGeom>
          <a:ln w="6350">
            <a:solidFill>
              <a:srgbClr val="FFBBAB"/>
            </a:solidFill>
            <a:miter/>
          </a:ln>
        </p:spPr>
        <p:txBody>
          <a:bodyPr lIns="45719" rIns="45719"/>
          <a:lstStyle/>
          <a:p>
            <a:pPr/>
          </a:p>
        </p:txBody>
      </p:sp>
      <p:sp>
        <p:nvSpPr>
          <p:cNvPr id="650" name="MH_Entry_2">
            <a:hlinkClick r:id="rId2" invalidUrl="" action="ppaction://hlinksldjump" tgtFrame="" tooltip="" history="1" highlightClick="0" endSnd="0"/>
          </p:cNvPr>
          <p:cNvSpPr txBox="1"/>
          <p:nvPr/>
        </p:nvSpPr>
        <p:spPr>
          <a:xfrm>
            <a:off x="4089894" y="3702465"/>
            <a:ext cx="4688529"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defRPr sz="2000"/>
            </a:pPr>
            <a:r>
              <a:t>PHP</a:t>
            </a:r>
            <a:r>
              <a:t>面向对象</a:t>
            </a:r>
          </a:p>
        </p:txBody>
      </p:sp>
      <p:sp>
        <p:nvSpPr>
          <p:cNvPr id="651" name="MH_Others_4"/>
          <p:cNvSpPr/>
          <p:nvPr/>
        </p:nvSpPr>
        <p:spPr>
          <a:xfrm flipH="1">
            <a:off x="3890131" y="3769795"/>
            <a:ext cx="185249" cy="328779"/>
          </a:xfrm>
          <a:prstGeom prst="line">
            <a:avLst/>
          </a:prstGeom>
          <a:ln w="6350">
            <a:solidFill>
              <a:srgbClr val="FFBBAB"/>
            </a:solidFill>
            <a:miter/>
          </a:ln>
        </p:spPr>
        <p:txBody>
          <a:bodyPr lIns="45719" rIns="45719"/>
          <a:lstStyle/>
          <a:p>
            <a:pPr/>
          </a:p>
        </p:txBody>
      </p:sp>
      <p:sp>
        <p:nvSpPr>
          <p:cNvPr id="652" name="MH_Number_2">
            <a:hlinkClick r:id="rId2" invalidUrl="" action="ppaction://hlinksldjump" tgtFrame="" tooltip="" history="1" highlightClick="0" endSnd="0"/>
          </p:cNvPr>
          <p:cNvSpPr txBox="1"/>
          <p:nvPr/>
        </p:nvSpPr>
        <p:spPr>
          <a:xfrm>
            <a:off x="3413578" y="3817472"/>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2</a:t>
            </a:r>
          </a:p>
        </p:txBody>
      </p:sp>
      <p:sp>
        <p:nvSpPr>
          <p:cNvPr id="653" name="MH_Others_5"/>
          <p:cNvSpPr txBox="1"/>
          <p:nvPr/>
        </p:nvSpPr>
        <p:spPr>
          <a:xfrm>
            <a:off x="5322106" y="699531"/>
            <a:ext cx="1547789" cy="787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4400">
                <a:solidFill>
                  <a:srgbClr val="FF3B0D"/>
                </a:solidFill>
                <a:latin typeface="微软雅黑"/>
                <a:ea typeface="微软雅黑"/>
                <a:cs typeface="微软雅黑"/>
                <a:sym typeface="微软雅黑"/>
              </a:defRPr>
            </a:lvl1pPr>
          </a:lstStyle>
          <a:p>
            <a:pPr/>
            <a:r>
              <a:t>目 录</a:t>
            </a:r>
          </a:p>
        </p:txBody>
      </p:sp>
      <p:sp>
        <p:nvSpPr>
          <p:cNvPr id="654" name="MH_Others_6"/>
          <p:cNvSpPr txBox="1"/>
          <p:nvPr/>
        </p:nvSpPr>
        <p:spPr>
          <a:xfrm>
            <a:off x="4249284" y="1348887"/>
            <a:ext cx="369343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400" sz="2000">
                <a:solidFill>
                  <a:srgbClr val="DDDDDD"/>
                </a:solidFill>
                <a:latin typeface="微软雅黑"/>
                <a:ea typeface="微软雅黑"/>
                <a:cs typeface="微软雅黑"/>
                <a:sym typeface="微软雅黑"/>
              </a:defRPr>
            </a:lvl1pPr>
          </a:lstStyle>
          <a:p>
            <a:pPr/>
            <a:r>
              <a:t>CONTENTS</a:t>
            </a:r>
          </a:p>
        </p:txBody>
      </p:sp>
      <p:sp>
        <p:nvSpPr>
          <p:cNvPr id="655" name="MH_Others_3"/>
          <p:cNvSpPr/>
          <p:nvPr/>
        </p:nvSpPr>
        <p:spPr>
          <a:xfrm>
            <a:off x="3440719" y="5164680"/>
            <a:ext cx="5364844" cy="1"/>
          </a:xfrm>
          <a:prstGeom prst="line">
            <a:avLst/>
          </a:prstGeom>
          <a:ln w="6350">
            <a:solidFill>
              <a:srgbClr val="FFBBAB"/>
            </a:solidFill>
            <a:miter/>
          </a:ln>
        </p:spPr>
        <p:txBody>
          <a:bodyPr lIns="45719" rIns="45719"/>
          <a:lstStyle/>
          <a:p>
            <a:pPr/>
          </a:p>
        </p:txBody>
      </p:sp>
      <p:sp>
        <p:nvSpPr>
          <p:cNvPr id="656" name="MH_Entry_2">
            <a:hlinkClick r:id="rId2" invalidUrl="" action="ppaction://hlinksldjump" tgtFrame="" tooltip="" history="1" highlightClick="0" endSnd="0"/>
          </p:cNvPr>
          <p:cNvSpPr txBox="1"/>
          <p:nvPr/>
        </p:nvSpPr>
        <p:spPr>
          <a:xfrm>
            <a:off x="4117033" y="4719158"/>
            <a:ext cx="4688530"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defRPr b="1" sz="2000">
                <a:solidFill>
                  <a:srgbClr val="C00000"/>
                </a:solidFill>
              </a:defRPr>
            </a:pPr>
            <a:r>
              <a:t>标准</a:t>
            </a:r>
            <a:r>
              <a:t>PHP</a:t>
            </a:r>
            <a:r>
              <a:t>库</a:t>
            </a:r>
          </a:p>
        </p:txBody>
      </p:sp>
      <p:sp>
        <p:nvSpPr>
          <p:cNvPr id="657" name="MH_Others_4"/>
          <p:cNvSpPr/>
          <p:nvPr/>
        </p:nvSpPr>
        <p:spPr>
          <a:xfrm flipH="1">
            <a:off x="3917272" y="4786490"/>
            <a:ext cx="185249" cy="328779"/>
          </a:xfrm>
          <a:prstGeom prst="line">
            <a:avLst/>
          </a:prstGeom>
          <a:ln w="6350">
            <a:solidFill>
              <a:srgbClr val="FFBBAB"/>
            </a:solidFill>
            <a:miter/>
          </a:ln>
        </p:spPr>
        <p:txBody>
          <a:bodyPr lIns="45719" rIns="45719"/>
          <a:lstStyle/>
          <a:p>
            <a:pPr/>
          </a:p>
        </p:txBody>
      </p:sp>
      <p:sp>
        <p:nvSpPr>
          <p:cNvPr id="658" name="MH_Number_2">
            <a:hlinkClick r:id="rId2" invalidUrl="" action="ppaction://hlinksldjump" tgtFrame="" tooltip="" history="1" highlightClick="0" endSnd="0"/>
          </p:cNvPr>
          <p:cNvSpPr txBox="1"/>
          <p:nvPr/>
        </p:nvSpPr>
        <p:spPr>
          <a:xfrm>
            <a:off x="3440717" y="4834166"/>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3</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SPL</a:t>
            </a:r>
            <a:r>
              <a:t>简介</a:t>
            </a:r>
          </a:p>
        </p:txBody>
      </p:sp>
      <p:sp>
        <p:nvSpPr>
          <p:cNvPr id="661" name="矩形 3"/>
          <p:cNvSpPr txBox="1"/>
          <p:nvPr/>
        </p:nvSpPr>
        <p:spPr>
          <a:xfrm>
            <a:off x="917621" y="1639679"/>
            <a:ext cx="10412988" cy="578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SPL</a:t>
            </a:r>
            <a:r>
              <a:t>（</a:t>
            </a:r>
            <a:r>
              <a:rPr b="1">
                <a:solidFill>
                  <a:srgbClr val="C00000"/>
                </a:solidFill>
              </a:rPr>
              <a:t>S</a:t>
            </a:r>
            <a:r>
              <a:t>tandard </a:t>
            </a:r>
            <a:r>
              <a:rPr b="1">
                <a:solidFill>
                  <a:srgbClr val="C00000"/>
                </a:solidFill>
              </a:rPr>
              <a:t>P</a:t>
            </a:r>
            <a:r>
              <a:t>HP </a:t>
            </a:r>
            <a:r>
              <a:rPr b="1">
                <a:solidFill>
                  <a:srgbClr val="C00000"/>
                </a:solidFill>
              </a:rPr>
              <a:t>L</a:t>
            </a:r>
            <a:r>
              <a:t>ibrary</a:t>
            </a:r>
            <a:r>
              <a:t>），是为了解决典型问题而存在，实现的一些有效的数据访问</a:t>
            </a:r>
            <a:r>
              <a:rPr b="1">
                <a:solidFill>
                  <a:srgbClr val="C00000"/>
                </a:solidFill>
              </a:rPr>
              <a:t>接口和类</a:t>
            </a:r>
            <a:r>
              <a:t>。 它主要包括对常规</a:t>
            </a:r>
            <a:r>
              <a:rPr b="1">
                <a:solidFill>
                  <a:srgbClr val="C00000"/>
                </a:solidFill>
              </a:rPr>
              <a:t>数据结构</a:t>
            </a:r>
            <a:r>
              <a:t>的访问，</a:t>
            </a:r>
            <a:r>
              <a:rPr b="1">
                <a:solidFill>
                  <a:srgbClr val="C00000"/>
                </a:solidFill>
              </a:rPr>
              <a:t>迭代器</a:t>
            </a:r>
            <a:r>
              <a:t>，</a:t>
            </a:r>
            <a:r>
              <a:rPr b="1">
                <a:solidFill>
                  <a:srgbClr val="C00000"/>
                </a:solidFill>
              </a:rPr>
              <a:t>异常处理</a:t>
            </a:r>
            <a:r>
              <a:t>，</a:t>
            </a:r>
            <a:r>
              <a:rPr b="1">
                <a:solidFill>
                  <a:srgbClr val="C00000"/>
                </a:solidFill>
              </a:rPr>
              <a:t>文件处理</a:t>
            </a:r>
            <a:r>
              <a:t>，</a:t>
            </a:r>
            <a:r>
              <a:rPr b="1">
                <a:solidFill>
                  <a:srgbClr val="C00000"/>
                </a:solidFill>
              </a:rPr>
              <a:t>数组处理</a:t>
            </a:r>
            <a:r>
              <a:t>和一些</a:t>
            </a:r>
            <a:r>
              <a:rPr b="1">
                <a:solidFill>
                  <a:srgbClr val="C00000"/>
                </a:solidFill>
              </a:rPr>
              <a:t>设计模式</a:t>
            </a:r>
            <a:r>
              <a:t>的实现。 这些在程序设计的世界中都是一些典型的问题，以这样一种标准库的方式实现可以在很大程度上减少代码的冗余和提高开发的效率。</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数据结构：</a:t>
            </a:r>
            <a:r>
              <a:t>SPL</a:t>
            </a:r>
            <a:r>
              <a:t>提供了一套标准的数据结构，这些都是在应用开发过程中的常用数据结构，如双向链表、堆、栈等。</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迭代器：</a:t>
            </a:r>
            <a:r>
              <a:t>SPL </a:t>
            </a:r>
            <a:r>
              <a:t>提供一系列迭代器以遍历不同的对象。</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文件处理和数组处理：文件处理类、数组操作类。</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标准异常处理：</a:t>
            </a:r>
            <a:r>
              <a:t>SPL</a:t>
            </a:r>
            <a:r>
              <a:t>提供了一系列的标准异常类，包括逻辑异常和运行时异常。</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典型设计模式：观察者模式。</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SPL</a:t>
            </a:r>
            <a:r>
              <a:t>函数：</a:t>
            </a:r>
            <a:r>
              <a:t>spl_autoload_register</a:t>
            </a:r>
            <a:r>
              <a:t>等。</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MH_Others_1"/>
          <p:cNvSpPr/>
          <p:nvPr/>
        </p:nvSpPr>
        <p:spPr>
          <a:xfrm>
            <a:off x="3413578" y="3118998"/>
            <a:ext cx="5364844" cy="1"/>
          </a:xfrm>
          <a:prstGeom prst="line">
            <a:avLst/>
          </a:prstGeom>
          <a:ln w="6350">
            <a:solidFill>
              <a:srgbClr val="FFBBAB"/>
            </a:solidFill>
            <a:miter/>
          </a:ln>
        </p:spPr>
        <p:txBody>
          <a:bodyPr lIns="45719" rIns="45719"/>
          <a:lstStyle/>
          <a:p>
            <a:pPr/>
          </a:p>
        </p:txBody>
      </p:sp>
      <p:sp>
        <p:nvSpPr>
          <p:cNvPr id="543" name="MH_Entry_1"/>
          <p:cNvSpPr txBox="1"/>
          <p:nvPr/>
        </p:nvSpPr>
        <p:spPr>
          <a:xfrm>
            <a:off x="4089894" y="2673476"/>
            <a:ext cx="4688529"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pc="200" sz="2000">
                <a:latin typeface="华文细黑"/>
                <a:ea typeface="华文细黑"/>
                <a:cs typeface="华文细黑"/>
                <a:sym typeface="华文细黑"/>
              </a:defRPr>
            </a:lvl1pPr>
          </a:lstStyle>
          <a:p>
            <a:pPr/>
            <a:r>
              <a:t>对象在内存中的存储</a:t>
            </a:r>
          </a:p>
        </p:txBody>
      </p:sp>
      <p:sp>
        <p:nvSpPr>
          <p:cNvPr id="544" name="MH_Others_2"/>
          <p:cNvSpPr/>
          <p:nvPr/>
        </p:nvSpPr>
        <p:spPr>
          <a:xfrm flipH="1">
            <a:off x="3890131" y="2740808"/>
            <a:ext cx="185249" cy="328779"/>
          </a:xfrm>
          <a:prstGeom prst="line">
            <a:avLst/>
          </a:prstGeom>
          <a:ln w="6350">
            <a:solidFill>
              <a:srgbClr val="FFBBAB"/>
            </a:solidFill>
            <a:miter/>
          </a:ln>
        </p:spPr>
        <p:txBody>
          <a:bodyPr lIns="45719" rIns="45719"/>
          <a:lstStyle/>
          <a:p>
            <a:pPr/>
          </a:p>
        </p:txBody>
      </p:sp>
      <p:sp>
        <p:nvSpPr>
          <p:cNvPr id="545" name="MH_Number_1"/>
          <p:cNvSpPr txBox="1"/>
          <p:nvPr/>
        </p:nvSpPr>
        <p:spPr>
          <a:xfrm>
            <a:off x="3413578" y="2788484"/>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1</a:t>
            </a:r>
          </a:p>
        </p:txBody>
      </p:sp>
      <p:sp>
        <p:nvSpPr>
          <p:cNvPr id="546" name="MH_Others_3"/>
          <p:cNvSpPr/>
          <p:nvPr/>
        </p:nvSpPr>
        <p:spPr>
          <a:xfrm>
            <a:off x="3413578" y="4147987"/>
            <a:ext cx="5364844" cy="1"/>
          </a:xfrm>
          <a:prstGeom prst="line">
            <a:avLst/>
          </a:prstGeom>
          <a:ln w="6350">
            <a:solidFill>
              <a:srgbClr val="FFBBAB"/>
            </a:solidFill>
            <a:miter/>
          </a:ln>
        </p:spPr>
        <p:txBody>
          <a:bodyPr lIns="45719" rIns="45719"/>
          <a:lstStyle/>
          <a:p>
            <a:pPr/>
          </a:p>
        </p:txBody>
      </p:sp>
      <p:sp>
        <p:nvSpPr>
          <p:cNvPr id="547" name="MH_Entry_2">
            <a:hlinkClick r:id="rId2" invalidUrl="" action="ppaction://hlinksldjump" tgtFrame="" tooltip="" history="1" highlightClick="0" endSnd="0"/>
          </p:cNvPr>
          <p:cNvSpPr txBox="1"/>
          <p:nvPr/>
        </p:nvSpPr>
        <p:spPr>
          <a:xfrm>
            <a:off x="4089894" y="3702465"/>
            <a:ext cx="4688529"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defRPr sz="2000"/>
            </a:pPr>
            <a:r>
              <a:t>PHP</a:t>
            </a:r>
            <a:r>
              <a:t>面向对象</a:t>
            </a:r>
          </a:p>
        </p:txBody>
      </p:sp>
      <p:sp>
        <p:nvSpPr>
          <p:cNvPr id="548" name="MH_Others_4"/>
          <p:cNvSpPr/>
          <p:nvPr/>
        </p:nvSpPr>
        <p:spPr>
          <a:xfrm flipH="1">
            <a:off x="3890131" y="3769795"/>
            <a:ext cx="185249" cy="328779"/>
          </a:xfrm>
          <a:prstGeom prst="line">
            <a:avLst/>
          </a:prstGeom>
          <a:ln w="6350">
            <a:solidFill>
              <a:srgbClr val="FFBBAB"/>
            </a:solidFill>
            <a:miter/>
          </a:ln>
        </p:spPr>
        <p:txBody>
          <a:bodyPr lIns="45719" rIns="45719"/>
          <a:lstStyle/>
          <a:p>
            <a:pPr/>
          </a:p>
        </p:txBody>
      </p:sp>
      <p:sp>
        <p:nvSpPr>
          <p:cNvPr id="549" name="MH_Number_2">
            <a:hlinkClick r:id="rId2" invalidUrl="" action="ppaction://hlinksldjump" tgtFrame="" tooltip="" history="1" highlightClick="0" endSnd="0"/>
          </p:cNvPr>
          <p:cNvSpPr txBox="1"/>
          <p:nvPr/>
        </p:nvSpPr>
        <p:spPr>
          <a:xfrm>
            <a:off x="3413578" y="3817472"/>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2</a:t>
            </a:r>
          </a:p>
        </p:txBody>
      </p:sp>
      <p:sp>
        <p:nvSpPr>
          <p:cNvPr id="550" name="MH_Others_5"/>
          <p:cNvSpPr txBox="1"/>
          <p:nvPr/>
        </p:nvSpPr>
        <p:spPr>
          <a:xfrm>
            <a:off x="5322106" y="699531"/>
            <a:ext cx="1547789" cy="787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4400">
                <a:solidFill>
                  <a:srgbClr val="FF3B0D"/>
                </a:solidFill>
                <a:latin typeface="微软雅黑"/>
                <a:ea typeface="微软雅黑"/>
                <a:cs typeface="微软雅黑"/>
                <a:sym typeface="微软雅黑"/>
              </a:defRPr>
            </a:lvl1pPr>
          </a:lstStyle>
          <a:p>
            <a:pPr/>
            <a:r>
              <a:t>目 录</a:t>
            </a:r>
          </a:p>
        </p:txBody>
      </p:sp>
      <p:sp>
        <p:nvSpPr>
          <p:cNvPr id="551" name="MH_Others_6"/>
          <p:cNvSpPr txBox="1"/>
          <p:nvPr/>
        </p:nvSpPr>
        <p:spPr>
          <a:xfrm>
            <a:off x="4249284" y="1348887"/>
            <a:ext cx="369343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400" sz="2000">
                <a:solidFill>
                  <a:srgbClr val="DDDDDD"/>
                </a:solidFill>
                <a:latin typeface="微软雅黑"/>
                <a:ea typeface="微软雅黑"/>
                <a:cs typeface="微软雅黑"/>
                <a:sym typeface="微软雅黑"/>
              </a:defRPr>
            </a:lvl1pPr>
          </a:lstStyle>
          <a:p>
            <a:pPr/>
            <a:r>
              <a:t>CONTENTS</a:t>
            </a:r>
          </a:p>
        </p:txBody>
      </p:sp>
      <p:sp>
        <p:nvSpPr>
          <p:cNvPr id="552" name="MH_Others_3"/>
          <p:cNvSpPr/>
          <p:nvPr/>
        </p:nvSpPr>
        <p:spPr>
          <a:xfrm>
            <a:off x="3440719" y="5164680"/>
            <a:ext cx="5364844" cy="1"/>
          </a:xfrm>
          <a:prstGeom prst="line">
            <a:avLst/>
          </a:prstGeom>
          <a:ln w="6350">
            <a:solidFill>
              <a:srgbClr val="FFBBAB"/>
            </a:solidFill>
            <a:miter/>
          </a:ln>
        </p:spPr>
        <p:txBody>
          <a:bodyPr lIns="45719" rIns="45719"/>
          <a:lstStyle/>
          <a:p>
            <a:pPr/>
          </a:p>
        </p:txBody>
      </p:sp>
      <p:sp>
        <p:nvSpPr>
          <p:cNvPr id="553" name="MH_Entry_2">
            <a:hlinkClick r:id="rId2" invalidUrl="" action="ppaction://hlinksldjump" tgtFrame="" tooltip="" history="1" highlightClick="0" endSnd="0"/>
          </p:cNvPr>
          <p:cNvSpPr txBox="1"/>
          <p:nvPr/>
        </p:nvSpPr>
        <p:spPr>
          <a:xfrm>
            <a:off x="4117033" y="4719158"/>
            <a:ext cx="4688530"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defRPr sz="2000"/>
            </a:pPr>
            <a:r>
              <a:t>标准</a:t>
            </a:r>
            <a:r>
              <a:t>PHP</a:t>
            </a:r>
            <a:r>
              <a:t>库</a:t>
            </a:r>
          </a:p>
        </p:txBody>
      </p:sp>
      <p:sp>
        <p:nvSpPr>
          <p:cNvPr id="554" name="MH_Others_4"/>
          <p:cNvSpPr/>
          <p:nvPr/>
        </p:nvSpPr>
        <p:spPr>
          <a:xfrm flipH="1">
            <a:off x="3917272" y="4786490"/>
            <a:ext cx="185249" cy="328779"/>
          </a:xfrm>
          <a:prstGeom prst="line">
            <a:avLst/>
          </a:prstGeom>
          <a:ln w="6350">
            <a:solidFill>
              <a:srgbClr val="FFBBAB"/>
            </a:solidFill>
            <a:miter/>
          </a:ln>
        </p:spPr>
        <p:txBody>
          <a:bodyPr lIns="45719" rIns="45719"/>
          <a:lstStyle/>
          <a:p>
            <a:pPr/>
          </a:p>
        </p:txBody>
      </p:sp>
      <p:sp>
        <p:nvSpPr>
          <p:cNvPr id="555" name="MH_Number_2">
            <a:hlinkClick r:id="rId2" invalidUrl="" action="ppaction://hlinksldjump" tgtFrame="" tooltip="" history="1" highlightClick="0" endSnd="0"/>
          </p:cNvPr>
          <p:cNvSpPr txBox="1"/>
          <p:nvPr/>
        </p:nvSpPr>
        <p:spPr>
          <a:xfrm>
            <a:off x="3440717" y="4834166"/>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3</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SPL</a:t>
            </a:r>
            <a:r>
              <a:t>数据结构</a:t>
            </a:r>
          </a:p>
        </p:txBody>
      </p:sp>
      <p:pic>
        <p:nvPicPr>
          <p:cNvPr id="664" name="图片 1" descr="图片 1"/>
          <p:cNvPicPr>
            <a:picLocks noChangeAspect="1"/>
          </p:cNvPicPr>
          <p:nvPr/>
        </p:nvPicPr>
        <p:blipFill>
          <a:blip r:embed="rId2">
            <a:extLst/>
          </a:blip>
          <a:stretch>
            <a:fillRect/>
          </a:stretch>
        </p:blipFill>
        <p:spPr>
          <a:xfrm>
            <a:off x="1396538" y="1391295"/>
            <a:ext cx="9271462" cy="542670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6"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SPL</a:t>
            </a:r>
            <a:r>
              <a:t>数据结构</a:t>
            </a:r>
          </a:p>
        </p:txBody>
      </p:sp>
      <p:pic>
        <p:nvPicPr>
          <p:cNvPr id="667" name="图片 1" descr="图片 1"/>
          <p:cNvPicPr>
            <a:picLocks noChangeAspect="1"/>
          </p:cNvPicPr>
          <p:nvPr/>
        </p:nvPicPr>
        <p:blipFill>
          <a:blip r:embed="rId2">
            <a:extLst/>
          </a:blip>
          <a:stretch>
            <a:fillRect/>
          </a:stretch>
        </p:blipFill>
        <p:spPr>
          <a:xfrm>
            <a:off x="550396" y="1431700"/>
            <a:ext cx="3590478" cy="2952382"/>
          </a:xfrm>
          <a:prstGeom prst="rect">
            <a:avLst/>
          </a:prstGeom>
          <a:ln w="12700">
            <a:miter lim="400000"/>
          </a:ln>
        </p:spPr>
      </p:pic>
      <p:pic>
        <p:nvPicPr>
          <p:cNvPr id="668" name="图片 2" descr="图片 2"/>
          <p:cNvPicPr>
            <a:picLocks noChangeAspect="1"/>
          </p:cNvPicPr>
          <p:nvPr/>
        </p:nvPicPr>
        <p:blipFill>
          <a:blip r:embed="rId3">
            <a:extLst/>
          </a:blip>
          <a:stretch>
            <a:fillRect/>
          </a:stretch>
        </p:blipFill>
        <p:spPr>
          <a:xfrm>
            <a:off x="1156583" y="4434209"/>
            <a:ext cx="2424537" cy="2128862"/>
          </a:xfrm>
          <a:prstGeom prst="rect">
            <a:avLst/>
          </a:prstGeom>
          <a:ln w="12700">
            <a:miter lim="400000"/>
          </a:ln>
        </p:spPr>
      </p:pic>
      <p:pic>
        <p:nvPicPr>
          <p:cNvPr id="669" name="图片 5" descr="图片 5"/>
          <p:cNvPicPr>
            <a:picLocks noChangeAspect="1"/>
          </p:cNvPicPr>
          <p:nvPr/>
        </p:nvPicPr>
        <p:blipFill>
          <a:blip r:embed="rId4">
            <a:extLst/>
          </a:blip>
          <a:stretch>
            <a:fillRect/>
          </a:stretch>
        </p:blipFill>
        <p:spPr>
          <a:xfrm>
            <a:off x="5445902" y="2276058"/>
            <a:ext cx="6018950" cy="322258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SPL</a:t>
            </a:r>
            <a:r>
              <a:t>迭代器</a:t>
            </a:r>
          </a:p>
        </p:txBody>
      </p:sp>
      <p:sp>
        <p:nvSpPr>
          <p:cNvPr id="672" name="矩形 3"/>
          <p:cNvSpPr txBox="1"/>
          <p:nvPr/>
        </p:nvSpPr>
        <p:spPr>
          <a:xfrm>
            <a:off x="281516" y="1599923"/>
            <a:ext cx="3601372" cy="471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SPL</a:t>
            </a:r>
            <a:r>
              <a:t>提供了大量的迭代器，适用于各种应用场景，遍历不同的对象。 包括可以遍历时删除或修改元素的值或</a:t>
            </a:r>
            <a:r>
              <a:t>key</a:t>
            </a:r>
            <a:r>
              <a:t>（</a:t>
            </a:r>
            <a:r>
              <a:t>ArrayIterator</a:t>
            </a:r>
            <a:r>
              <a:t>）、空迭代器（</a:t>
            </a:r>
            <a:r>
              <a:t>EmptyIterator</a:t>
            </a:r>
            <a:r>
              <a:t>）、可以实现多迭代器遍历的</a:t>
            </a:r>
            <a:r>
              <a:t>MultipleIterator</a:t>
            </a:r>
            <a:r>
              <a:t>、文件目录迭代器等等。</a:t>
            </a:r>
          </a:p>
        </p:txBody>
      </p:sp>
      <p:pic>
        <p:nvPicPr>
          <p:cNvPr id="673" name="图片 1" descr="图片 1"/>
          <p:cNvPicPr>
            <a:picLocks noChangeAspect="1"/>
          </p:cNvPicPr>
          <p:nvPr/>
        </p:nvPicPr>
        <p:blipFill>
          <a:blip r:embed="rId2">
            <a:extLst/>
          </a:blip>
          <a:stretch>
            <a:fillRect/>
          </a:stretch>
        </p:blipFill>
        <p:spPr>
          <a:xfrm>
            <a:off x="4292906" y="1018819"/>
            <a:ext cx="7104762" cy="540952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SPL</a:t>
            </a:r>
            <a:r>
              <a:t>文件处理</a:t>
            </a:r>
          </a:p>
        </p:txBody>
      </p:sp>
      <p:sp>
        <p:nvSpPr>
          <p:cNvPr id="676" name="矩形 3"/>
          <p:cNvSpPr txBox="1"/>
          <p:nvPr/>
        </p:nvSpPr>
        <p:spPr>
          <a:xfrm>
            <a:off x="917621" y="1639679"/>
            <a:ext cx="10412988" cy="204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SPL</a:t>
            </a:r>
            <a:r>
              <a:t>提供了内置的三个文件操作类：</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SplFileInfo</a:t>
            </a:r>
            <a:r>
              <a:t>类</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SplFileObject</a:t>
            </a:r>
            <a:r>
              <a:t>类</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SplTempFileObject</a:t>
            </a:r>
            <a:r>
              <a:t>类</a:t>
            </a:r>
          </a:p>
        </p:txBody>
      </p:sp>
      <p:pic>
        <p:nvPicPr>
          <p:cNvPr id="677" name="图片 1" descr="图片 1"/>
          <p:cNvPicPr>
            <a:picLocks noChangeAspect="1"/>
          </p:cNvPicPr>
          <p:nvPr/>
        </p:nvPicPr>
        <p:blipFill>
          <a:blip r:embed="rId2">
            <a:extLst/>
          </a:blip>
          <a:stretch>
            <a:fillRect/>
          </a:stretch>
        </p:blipFill>
        <p:spPr>
          <a:xfrm>
            <a:off x="4968294" y="2662476"/>
            <a:ext cx="6045132" cy="270747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9"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SPL</a:t>
            </a:r>
            <a:r>
              <a:t>数组处理</a:t>
            </a:r>
          </a:p>
        </p:txBody>
      </p:sp>
      <p:sp>
        <p:nvSpPr>
          <p:cNvPr id="680" name="矩形 3"/>
          <p:cNvSpPr txBox="1"/>
          <p:nvPr/>
        </p:nvSpPr>
        <p:spPr>
          <a:xfrm>
            <a:off x="917621" y="1639679"/>
            <a:ext cx="1041298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ArrayObject</a:t>
            </a:r>
            <a:r>
              <a:t>类：可以将</a:t>
            </a:r>
            <a:r>
              <a:t>Array</a:t>
            </a:r>
            <a:r>
              <a:t>转化为</a:t>
            </a:r>
            <a:r>
              <a:t>object </a:t>
            </a:r>
            <a:r>
              <a:t>。</a:t>
            </a:r>
          </a:p>
        </p:txBody>
      </p:sp>
      <p:pic>
        <p:nvPicPr>
          <p:cNvPr id="681" name="图片 2" descr="图片 2"/>
          <p:cNvPicPr>
            <a:picLocks noChangeAspect="1"/>
          </p:cNvPicPr>
          <p:nvPr/>
        </p:nvPicPr>
        <p:blipFill>
          <a:blip r:embed="rId2">
            <a:extLst/>
          </a:blip>
          <a:stretch>
            <a:fillRect/>
          </a:stretch>
        </p:blipFill>
        <p:spPr>
          <a:xfrm>
            <a:off x="1973330" y="2305487"/>
            <a:ext cx="7501975" cy="419291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3"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SPL</a:t>
            </a:r>
            <a:r>
              <a:t>标准异常处理</a:t>
            </a:r>
          </a:p>
        </p:txBody>
      </p:sp>
      <p:sp>
        <p:nvSpPr>
          <p:cNvPr id="684" name="矩形 3"/>
          <p:cNvSpPr txBox="1"/>
          <p:nvPr/>
        </p:nvSpPr>
        <p:spPr>
          <a:xfrm>
            <a:off x="917621" y="1639679"/>
            <a:ext cx="1041298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SPL</a:t>
            </a:r>
            <a:r>
              <a:t>提供了一系列的标准异常类，包括逻辑异常和运行时异常。</a:t>
            </a:r>
          </a:p>
        </p:txBody>
      </p:sp>
      <p:pic>
        <p:nvPicPr>
          <p:cNvPr id="685" name="图片 1" descr="图片 1"/>
          <p:cNvPicPr>
            <a:picLocks noChangeAspect="1"/>
          </p:cNvPicPr>
          <p:nvPr/>
        </p:nvPicPr>
        <p:blipFill>
          <a:blip r:embed="rId2">
            <a:extLst/>
          </a:blip>
          <a:stretch>
            <a:fillRect/>
          </a:stretch>
        </p:blipFill>
        <p:spPr>
          <a:xfrm>
            <a:off x="7162565" y="2248123"/>
            <a:ext cx="3386165" cy="4215887"/>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SPL</a:t>
            </a:r>
            <a:r>
              <a:t>常用函数</a:t>
            </a:r>
          </a:p>
        </p:txBody>
      </p:sp>
      <p:sp>
        <p:nvSpPr>
          <p:cNvPr id="688" name="矩形 3"/>
          <p:cNvSpPr txBox="1"/>
          <p:nvPr/>
        </p:nvSpPr>
        <p:spPr>
          <a:xfrm>
            <a:off x="917621" y="1639679"/>
            <a:ext cx="10412988" cy="46570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5E5E5E"/>
                </a:solidFill>
                <a:latin typeface="微软雅黑"/>
                <a:ea typeface="微软雅黑"/>
                <a:cs typeface="微软雅黑"/>
                <a:sym typeface="微软雅黑"/>
              </a:defRPr>
            </a:pPr>
            <a:r>
              <a:t>SPL</a:t>
            </a:r>
            <a:r>
              <a:t>中还包括其它几个常用的</a:t>
            </a:r>
            <a:r>
              <a:t>spl</a:t>
            </a:r>
            <a:r>
              <a:t>函数。</a:t>
            </a:r>
          </a:p>
          <a:p>
            <a:pPr marL="342900" indent="-342900">
              <a:lnSpc>
                <a:spcPct val="150000"/>
              </a:lnSpc>
              <a:buSzPct val="100000"/>
              <a:buChar char="✓"/>
              <a:defRPr sz="2000">
                <a:solidFill>
                  <a:srgbClr val="C00000"/>
                </a:solidFill>
                <a:latin typeface="微软雅黑"/>
                <a:ea typeface="微软雅黑"/>
                <a:cs typeface="微软雅黑"/>
                <a:sym typeface="微软雅黑"/>
              </a:defRPr>
            </a:pPr>
            <a:r>
              <a:t>spl_autoload_register</a:t>
            </a:r>
            <a:r>
              <a:rPr>
                <a:solidFill>
                  <a:srgbClr val="5E5E5E"/>
                </a:solidFill>
              </a:rPr>
              <a:t>( )</a:t>
            </a:r>
            <a:r>
              <a:rPr>
                <a:solidFill>
                  <a:srgbClr val="5E5E5E"/>
                </a:solidFill>
              </a:rPr>
              <a:t>：类的自动加载机制。</a:t>
            </a:r>
            <a:endParaRPr>
              <a:solidFill>
                <a:srgbClr val="5E5E5E"/>
              </a:solidFill>
            </a:endParaRPr>
          </a:p>
          <a:p>
            <a:pPr marL="342900" indent="-342900">
              <a:lnSpc>
                <a:spcPct val="150000"/>
              </a:lnSpc>
              <a:buSzPct val="100000"/>
              <a:buChar char="✓"/>
              <a:defRPr sz="2000">
                <a:solidFill>
                  <a:srgbClr val="5E5E5E"/>
                </a:solidFill>
                <a:latin typeface="微软雅黑"/>
                <a:ea typeface="微软雅黑"/>
                <a:cs typeface="微软雅黑"/>
                <a:sym typeface="微软雅黑"/>
              </a:defRPr>
            </a:pPr>
            <a:r>
              <a:t>spl_classes( )</a:t>
            </a:r>
            <a:r>
              <a:t>：返回所有可用的</a:t>
            </a:r>
            <a:r>
              <a:t>spl</a:t>
            </a:r>
            <a:r>
              <a:t>类。</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class_parents( )</a:t>
            </a:r>
            <a:r>
              <a:t>：返回指定类的父类。</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class_implements( )</a:t>
            </a:r>
            <a:r>
              <a:t>：返回指定类所实现的所有接口。</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class_uses( )</a:t>
            </a:r>
            <a:r>
              <a:t>：返回当前类所使用的所有</a:t>
            </a:r>
            <a:r>
              <a:t>Traits</a:t>
            </a:r>
            <a:r>
              <a:t>。</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iterator_apply( )</a:t>
            </a:r>
            <a:r>
              <a:t>：为迭代器中每个元素调用一个用户自定义函数。</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iterator_count( )</a:t>
            </a:r>
            <a:r>
              <a:t>：计算迭代器中元素的个数。</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iterator_to_array( )</a:t>
            </a:r>
            <a:r>
              <a:t>：将迭代器中的元素拷贝到数组。</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0" name="文本框 1"/>
          <p:cNvSpPr txBox="1"/>
          <p:nvPr/>
        </p:nvSpPr>
        <p:spPr>
          <a:xfrm>
            <a:off x="4016026" y="1973581"/>
            <a:ext cx="4813301" cy="1259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6600">
                <a:solidFill>
                  <a:srgbClr val="FF9933"/>
                </a:solidFill>
                <a:latin typeface="微软雅黑"/>
                <a:ea typeface="微软雅黑"/>
                <a:cs typeface="微软雅黑"/>
                <a:sym typeface="微软雅黑"/>
              </a:defRPr>
            </a:lvl1pPr>
          </a:lstStyle>
          <a:p>
            <a:pPr/>
            <a:r>
              <a:t>感谢聆听！</a:t>
            </a:r>
          </a:p>
        </p:txBody>
      </p:sp>
      <p:sp>
        <p:nvSpPr>
          <p:cNvPr id="691" name="椭圆 4"/>
          <p:cNvSpPr/>
          <p:nvPr/>
        </p:nvSpPr>
        <p:spPr>
          <a:xfrm>
            <a:off x="6138333" y="3189289"/>
            <a:ext cx="71969" cy="53977"/>
          </a:xfrm>
          <a:prstGeom prst="ellipse">
            <a:avLst/>
          </a:prstGeom>
          <a:solidFill>
            <a:srgbClr val="95B3D7"/>
          </a:solidFill>
          <a:ln w="12700">
            <a:miter lim="400000"/>
          </a:ln>
        </p:spPr>
        <p:txBody>
          <a:bodyPr lIns="45719" rIns="45719" anchor="ctr"/>
          <a:lstStyle/>
          <a:p>
            <a:pPr algn="ctr">
              <a:defRPr>
                <a:solidFill>
                  <a:srgbClr val="FFFFFF"/>
                </a:solidFill>
                <a:latin typeface="Arial Narrow"/>
                <a:ea typeface="Arial Narrow"/>
                <a:cs typeface="Arial Narrow"/>
                <a:sym typeface="Arial Narrow"/>
              </a:defRPr>
            </a:pPr>
          </a:p>
        </p:txBody>
      </p:sp>
      <p:sp>
        <p:nvSpPr>
          <p:cNvPr id="692" name="直接连接符 6"/>
          <p:cNvSpPr/>
          <p:nvPr/>
        </p:nvSpPr>
        <p:spPr>
          <a:xfrm>
            <a:off x="3699933" y="3211513"/>
            <a:ext cx="2300818" cy="1"/>
          </a:xfrm>
          <a:prstGeom prst="line">
            <a:avLst/>
          </a:prstGeom>
          <a:ln w="12700">
            <a:solidFill>
              <a:srgbClr val="95B3D7"/>
            </a:solidFill>
          </a:ln>
        </p:spPr>
        <p:txBody>
          <a:bodyPr lIns="45719" rIns="45719"/>
          <a:lstStyle/>
          <a:p>
            <a:pPr/>
          </a:p>
        </p:txBody>
      </p:sp>
      <p:sp>
        <p:nvSpPr>
          <p:cNvPr id="693" name="直接连接符 7"/>
          <p:cNvSpPr/>
          <p:nvPr/>
        </p:nvSpPr>
        <p:spPr>
          <a:xfrm>
            <a:off x="6347883" y="3211513"/>
            <a:ext cx="2302934" cy="1"/>
          </a:xfrm>
          <a:prstGeom prst="line">
            <a:avLst/>
          </a:prstGeom>
          <a:ln w="12700">
            <a:solidFill>
              <a:srgbClr val="95B3D7"/>
            </a:solidFill>
          </a:ln>
        </p:spPr>
        <p:txBody>
          <a:bodyPr lIns="45719" rIns="45719"/>
          <a:lstStyle/>
          <a:p>
            <a:pPr/>
          </a:p>
        </p:txBody>
      </p:sp>
      <p:sp>
        <p:nvSpPr>
          <p:cNvPr id="694" name="文本框 13"/>
          <p:cNvSpPr txBox="1"/>
          <p:nvPr/>
        </p:nvSpPr>
        <p:spPr>
          <a:xfrm>
            <a:off x="4709203" y="3259996"/>
            <a:ext cx="2813813" cy="36817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defRPr sz="1400">
                <a:solidFill>
                  <a:srgbClr val="FF9933"/>
                </a:solidFill>
                <a:latin typeface="Tempus Sans ITC"/>
                <a:ea typeface="Tempus Sans ITC"/>
                <a:cs typeface="Tempus Sans ITC"/>
                <a:sym typeface="Tempus Sans ITC"/>
              </a:defRPr>
            </a:lvl1pPr>
          </a:lstStyle>
          <a:p>
            <a:pPr/>
            <a:r>
              <a:t>THANK YOU FOR YOUR ATTENTION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内容占位符 3"/>
          <p:cNvSpPr txBox="1"/>
          <p:nvPr>
            <p:ph type="body" sz="quarter" idx="1"/>
          </p:nvPr>
        </p:nvSpPr>
        <p:spPr>
          <a:xfrm>
            <a:off x="917621" y="516339"/>
            <a:ext cx="7537758" cy="685801"/>
          </a:xfrm>
          <a:prstGeom prst="rect">
            <a:avLst/>
          </a:prstGeom>
        </p:spPr>
        <p:txBody>
          <a:bodyPr/>
          <a:lstStyle>
            <a:lvl1pPr defTabSz="694944">
              <a:spcBef>
                <a:spcPts val="700"/>
              </a:spcBef>
              <a:defRPr sz="3343"/>
            </a:lvl1pPr>
          </a:lstStyle>
          <a:p>
            <a:pPr/>
            <a:r>
              <a:t>开发前的准备</a:t>
            </a:r>
          </a:p>
        </p:txBody>
      </p:sp>
      <p:sp>
        <p:nvSpPr>
          <p:cNvPr id="558" name="矩形 3"/>
          <p:cNvSpPr txBox="1"/>
          <p:nvPr/>
        </p:nvSpPr>
        <p:spPr>
          <a:xfrm>
            <a:off x="917621" y="1639679"/>
            <a:ext cx="10412988" cy="5342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b="1" sz="2400">
                <a:solidFill>
                  <a:srgbClr val="5E5E5E"/>
                </a:solidFill>
                <a:latin typeface="微软雅黑"/>
                <a:ea typeface="微软雅黑"/>
                <a:cs typeface="微软雅黑"/>
                <a:sym typeface="微软雅黑"/>
              </a:defRPr>
            </a:pPr>
            <a:r>
              <a:t>准备工作</a:t>
            </a:r>
          </a:p>
          <a:p>
            <a:pPr marL="342900" indent="-342900">
              <a:lnSpc>
                <a:spcPct val="150000"/>
              </a:lnSpc>
              <a:buSzPct val="100000"/>
              <a:buChar char="✓"/>
              <a:defRPr sz="2000">
                <a:latin typeface="微软雅黑"/>
                <a:ea typeface="微软雅黑"/>
                <a:cs typeface="微软雅黑"/>
                <a:sym typeface="微软雅黑"/>
              </a:defRPr>
            </a:pPr>
            <a:r>
              <a:t>PHP</a:t>
            </a:r>
            <a:r>
              <a:t>运行环境：</a:t>
            </a:r>
            <a:r>
              <a:t>PHP7</a:t>
            </a:r>
            <a:r>
              <a:t>，</a:t>
            </a:r>
            <a:r>
              <a:t>Composer</a:t>
            </a:r>
            <a:r>
              <a:t>，环境变量</a:t>
            </a:r>
          </a:p>
          <a:p>
            <a:pPr marL="342900" indent="-342900">
              <a:lnSpc>
                <a:spcPct val="150000"/>
              </a:lnSpc>
              <a:buSzPct val="100000"/>
              <a:buChar char="✓"/>
              <a:defRPr sz="2000">
                <a:latin typeface="微软雅黑"/>
                <a:ea typeface="微软雅黑"/>
                <a:cs typeface="微软雅黑"/>
                <a:sym typeface="微软雅黑"/>
              </a:defRPr>
            </a:pPr>
            <a:r>
              <a:t>开发工具：</a:t>
            </a:r>
            <a:r>
              <a:t>PHPStorm</a:t>
            </a:r>
            <a:r>
              <a:t>、</a:t>
            </a:r>
            <a:r>
              <a:t>Sublime Text</a:t>
            </a:r>
            <a:r>
              <a:t>、</a:t>
            </a:r>
            <a:r>
              <a:t>Visual</a:t>
            </a:r>
            <a:r>
              <a:t> </a:t>
            </a:r>
            <a:r>
              <a:t>Studio</a:t>
            </a:r>
            <a:r>
              <a:t> </a:t>
            </a:r>
            <a:r>
              <a:t>Code</a:t>
            </a:r>
            <a:endParaRPr>
              <a:solidFill>
                <a:srgbClr val="A50021"/>
              </a:solidFill>
              <a:latin typeface="Arial"/>
              <a:ea typeface="Arial"/>
              <a:cs typeface="Arial"/>
              <a:sym typeface="Arial"/>
            </a:endParaRPr>
          </a:p>
          <a:p>
            <a:pPr marL="342900" indent="-342900">
              <a:lnSpc>
                <a:spcPct val="150000"/>
              </a:lnSpc>
              <a:buSzPct val="100000"/>
              <a:buChar char="✓"/>
              <a:defRPr sz="2000">
                <a:latin typeface="微软雅黑"/>
                <a:ea typeface="微软雅黑"/>
                <a:cs typeface="微软雅黑"/>
                <a:sym typeface="微软雅黑"/>
              </a:defRPr>
            </a:pPr>
            <a:r>
              <a:t>类的自动加载机制：</a:t>
            </a:r>
          </a:p>
          <a:p>
            <a:pPr lvl="1" marL="1085850" indent="-342900">
              <a:lnSpc>
                <a:spcPct val="150000"/>
              </a:lnSpc>
              <a:buSzPct val="100000"/>
              <a:buFont typeface="Arial"/>
              <a:buChar char="•"/>
              <a:defRPr sz="2000">
                <a:latin typeface="微软雅黑"/>
                <a:ea typeface="微软雅黑"/>
                <a:cs typeface="微软雅黑"/>
                <a:sym typeface="微软雅黑"/>
              </a:defRPr>
            </a:pPr>
            <a:r>
              <a:t>传统加载类的方法：</a:t>
            </a:r>
            <a:r>
              <a:t>require</a:t>
            </a:r>
            <a:r>
              <a:t> 和 </a:t>
            </a:r>
            <a:r>
              <a:t>require_once</a:t>
            </a:r>
          </a:p>
          <a:p>
            <a:pPr lvl="1" marL="1085850" indent="-342900">
              <a:lnSpc>
                <a:spcPct val="150000"/>
              </a:lnSpc>
              <a:buSzPct val="100000"/>
              <a:buFont typeface="Arial"/>
              <a:buChar char="•"/>
              <a:defRPr sz="2000">
                <a:latin typeface="微软雅黑"/>
                <a:ea typeface="微软雅黑"/>
                <a:cs typeface="微软雅黑"/>
                <a:sym typeface="微软雅黑"/>
              </a:defRPr>
            </a:pPr>
            <a:r>
              <a:t>自动加载类：</a:t>
            </a:r>
            <a:r>
              <a:t>__autoload( )</a:t>
            </a:r>
            <a:endParaRPr>
              <a:solidFill>
                <a:srgbClr val="A50021"/>
              </a:solidFill>
              <a:latin typeface="Arial"/>
              <a:ea typeface="Arial"/>
              <a:cs typeface="Arial"/>
              <a:sym typeface="Arial"/>
            </a:endParaRPr>
          </a:p>
          <a:p>
            <a:pPr lvl="1" marL="1085850" indent="-342900">
              <a:lnSpc>
                <a:spcPct val="150000"/>
              </a:lnSpc>
              <a:buSzPct val="100000"/>
              <a:buFont typeface="Arial"/>
              <a:buChar char="•"/>
              <a:defRPr sz="2000">
                <a:latin typeface="微软雅黑"/>
                <a:ea typeface="微软雅黑"/>
                <a:cs typeface="微软雅黑"/>
                <a:sym typeface="微软雅黑"/>
              </a:defRPr>
            </a:pPr>
            <a:r>
              <a:t>SPL</a:t>
            </a:r>
            <a:r>
              <a:t>自动加载：</a:t>
            </a:r>
            <a:r>
              <a:t>spl_autoload_register( )</a:t>
            </a:r>
            <a:endParaRPr>
              <a:solidFill>
                <a:srgbClr val="A50021"/>
              </a:solidFill>
              <a:latin typeface="Arial"/>
              <a:ea typeface="Arial"/>
              <a:cs typeface="Arial"/>
              <a:sym typeface="Arial"/>
            </a:endParaRPr>
          </a:p>
          <a:p>
            <a:pPr lvl="1" marL="1085850" indent="-342900">
              <a:lnSpc>
                <a:spcPct val="150000"/>
              </a:lnSpc>
              <a:buSzPct val="100000"/>
              <a:buFont typeface="Arial"/>
              <a:buChar char="•"/>
              <a:defRPr sz="2000">
                <a:latin typeface="微软雅黑"/>
                <a:ea typeface="微软雅黑"/>
                <a:cs typeface="微软雅黑"/>
                <a:sym typeface="微软雅黑"/>
              </a:defRPr>
            </a:pPr>
            <a:r>
              <a:t>Composer</a:t>
            </a:r>
            <a:r>
              <a:t>自动加载</a:t>
            </a:r>
          </a:p>
          <a:p>
            <a:pPr marL="342900" indent="-342900">
              <a:lnSpc>
                <a:spcPct val="150000"/>
              </a:lnSpc>
              <a:buSzPct val="100000"/>
              <a:buChar char="✓"/>
              <a:defRPr sz="2000">
                <a:latin typeface="微软雅黑"/>
                <a:ea typeface="微软雅黑"/>
                <a:cs typeface="微软雅黑"/>
                <a:sym typeface="微软雅黑"/>
              </a:defRPr>
            </a:pPr>
            <a:r>
              <a:t>命名空间</a:t>
            </a:r>
          </a:p>
          <a:p>
            <a:pPr marL="342900" indent="-342900">
              <a:lnSpc>
                <a:spcPct val="150000"/>
              </a:lnSpc>
              <a:buSzPct val="100000"/>
              <a:buChar char="✓"/>
              <a:defRPr sz="2000">
                <a:latin typeface="微软雅黑"/>
                <a:ea typeface="微软雅黑"/>
                <a:cs typeface="微软雅黑"/>
                <a:sym typeface="微软雅黑"/>
              </a:defRPr>
            </a:pPr>
            <a:r>
              <a:t>编码规范：</a:t>
            </a:r>
            <a:r>
              <a:t>PSR</a:t>
            </a:r>
            <a:r>
              <a:t>规范</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MH_Others_1"/>
          <p:cNvSpPr/>
          <p:nvPr/>
        </p:nvSpPr>
        <p:spPr>
          <a:xfrm>
            <a:off x="3413578" y="3118998"/>
            <a:ext cx="5364844" cy="1"/>
          </a:xfrm>
          <a:prstGeom prst="line">
            <a:avLst/>
          </a:prstGeom>
          <a:ln w="6350">
            <a:solidFill>
              <a:srgbClr val="FFBBAB"/>
            </a:solidFill>
            <a:miter/>
          </a:ln>
        </p:spPr>
        <p:txBody>
          <a:bodyPr lIns="45719" rIns="45719"/>
          <a:lstStyle/>
          <a:p>
            <a:pPr/>
          </a:p>
        </p:txBody>
      </p:sp>
      <p:sp>
        <p:nvSpPr>
          <p:cNvPr id="561" name="MH_Entry_1"/>
          <p:cNvSpPr txBox="1"/>
          <p:nvPr/>
        </p:nvSpPr>
        <p:spPr>
          <a:xfrm>
            <a:off x="4089894" y="2673476"/>
            <a:ext cx="4688529"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pc="200" sz="2000">
                <a:solidFill>
                  <a:srgbClr val="C00000"/>
                </a:solidFill>
                <a:latin typeface="华文细黑"/>
                <a:ea typeface="华文细黑"/>
                <a:cs typeface="华文细黑"/>
                <a:sym typeface="华文细黑"/>
              </a:defRPr>
            </a:lvl1pPr>
          </a:lstStyle>
          <a:p>
            <a:pPr/>
            <a:r>
              <a:t>对象在内存中的存储</a:t>
            </a:r>
          </a:p>
        </p:txBody>
      </p:sp>
      <p:sp>
        <p:nvSpPr>
          <p:cNvPr id="562" name="MH_Others_2"/>
          <p:cNvSpPr/>
          <p:nvPr/>
        </p:nvSpPr>
        <p:spPr>
          <a:xfrm flipH="1">
            <a:off x="3890131" y="2740808"/>
            <a:ext cx="185249" cy="328779"/>
          </a:xfrm>
          <a:prstGeom prst="line">
            <a:avLst/>
          </a:prstGeom>
          <a:ln w="6350">
            <a:solidFill>
              <a:srgbClr val="FFBBAB"/>
            </a:solidFill>
            <a:miter/>
          </a:ln>
        </p:spPr>
        <p:txBody>
          <a:bodyPr lIns="45719" rIns="45719"/>
          <a:lstStyle/>
          <a:p>
            <a:pPr/>
          </a:p>
        </p:txBody>
      </p:sp>
      <p:sp>
        <p:nvSpPr>
          <p:cNvPr id="563" name="MH_Number_1"/>
          <p:cNvSpPr txBox="1"/>
          <p:nvPr/>
        </p:nvSpPr>
        <p:spPr>
          <a:xfrm>
            <a:off x="3413578" y="2788484"/>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1</a:t>
            </a:r>
          </a:p>
        </p:txBody>
      </p:sp>
      <p:sp>
        <p:nvSpPr>
          <p:cNvPr id="564" name="MH_Others_3"/>
          <p:cNvSpPr/>
          <p:nvPr/>
        </p:nvSpPr>
        <p:spPr>
          <a:xfrm>
            <a:off x="3413578" y="4147987"/>
            <a:ext cx="5364844" cy="1"/>
          </a:xfrm>
          <a:prstGeom prst="line">
            <a:avLst/>
          </a:prstGeom>
          <a:ln w="6350">
            <a:solidFill>
              <a:srgbClr val="FFBBAB"/>
            </a:solidFill>
            <a:miter/>
          </a:ln>
        </p:spPr>
        <p:txBody>
          <a:bodyPr lIns="45719" rIns="45719"/>
          <a:lstStyle/>
          <a:p>
            <a:pPr/>
          </a:p>
        </p:txBody>
      </p:sp>
      <p:sp>
        <p:nvSpPr>
          <p:cNvPr id="565" name="MH_Entry_2">
            <a:hlinkClick r:id="rId2" invalidUrl="" action="ppaction://hlinksldjump" tgtFrame="" tooltip="" history="1" highlightClick="0" endSnd="0"/>
          </p:cNvPr>
          <p:cNvSpPr txBox="1"/>
          <p:nvPr/>
        </p:nvSpPr>
        <p:spPr>
          <a:xfrm>
            <a:off x="4089894" y="3702465"/>
            <a:ext cx="4688529"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defRPr sz="2000"/>
            </a:pPr>
            <a:r>
              <a:t>PHP</a:t>
            </a:r>
            <a:r>
              <a:t>面向对象</a:t>
            </a:r>
          </a:p>
        </p:txBody>
      </p:sp>
      <p:sp>
        <p:nvSpPr>
          <p:cNvPr id="566" name="MH_Others_4"/>
          <p:cNvSpPr/>
          <p:nvPr/>
        </p:nvSpPr>
        <p:spPr>
          <a:xfrm flipH="1">
            <a:off x="3890131" y="3769795"/>
            <a:ext cx="185249" cy="328779"/>
          </a:xfrm>
          <a:prstGeom prst="line">
            <a:avLst/>
          </a:prstGeom>
          <a:ln w="6350">
            <a:solidFill>
              <a:srgbClr val="FFBBAB"/>
            </a:solidFill>
            <a:miter/>
          </a:ln>
        </p:spPr>
        <p:txBody>
          <a:bodyPr lIns="45719" rIns="45719"/>
          <a:lstStyle/>
          <a:p>
            <a:pPr/>
          </a:p>
        </p:txBody>
      </p:sp>
      <p:sp>
        <p:nvSpPr>
          <p:cNvPr id="567" name="MH_Number_2">
            <a:hlinkClick r:id="rId2" invalidUrl="" action="ppaction://hlinksldjump" tgtFrame="" tooltip="" history="1" highlightClick="0" endSnd="0"/>
          </p:cNvPr>
          <p:cNvSpPr txBox="1"/>
          <p:nvPr/>
        </p:nvSpPr>
        <p:spPr>
          <a:xfrm>
            <a:off x="3413578" y="3817472"/>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2</a:t>
            </a:r>
          </a:p>
        </p:txBody>
      </p:sp>
      <p:sp>
        <p:nvSpPr>
          <p:cNvPr id="568" name="MH_Others_5"/>
          <p:cNvSpPr txBox="1"/>
          <p:nvPr/>
        </p:nvSpPr>
        <p:spPr>
          <a:xfrm>
            <a:off x="5322106" y="699531"/>
            <a:ext cx="1547789" cy="787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4400">
                <a:solidFill>
                  <a:srgbClr val="FF3B0D"/>
                </a:solidFill>
                <a:latin typeface="微软雅黑"/>
                <a:ea typeface="微软雅黑"/>
                <a:cs typeface="微软雅黑"/>
                <a:sym typeface="微软雅黑"/>
              </a:defRPr>
            </a:lvl1pPr>
          </a:lstStyle>
          <a:p>
            <a:pPr/>
            <a:r>
              <a:t>目 录</a:t>
            </a:r>
          </a:p>
        </p:txBody>
      </p:sp>
      <p:sp>
        <p:nvSpPr>
          <p:cNvPr id="569" name="MH_Others_6"/>
          <p:cNvSpPr txBox="1"/>
          <p:nvPr/>
        </p:nvSpPr>
        <p:spPr>
          <a:xfrm>
            <a:off x="4249284" y="1348887"/>
            <a:ext cx="369343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400" sz="2000">
                <a:solidFill>
                  <a:srgbClr val="DDDDDD"/>
                </a:solidFill>
                <a:latin typeface="微软雅黑"/>
                <a:ea typeface="微软雅黑"/>
                <a:cs typeface="微软雅黑"/>
                <a:sym typeface="微软雅黑"/>
              </a:defRPr>
            </a:lvl1pPr>
          </a:lstStyle>
          <a:p>
            <a:pPr/>
            <a:r>
              <a:t>CONTENTS</a:t>
            </a:r>
          </a:p>
        </p:txBody>
      </p:sp>
      <p:sp>
        <p:nvSpPr>
          <p:cNvPr id="570" name="MH_Others_3"/>
          <p:cNvSpPr/>
          <p:nvPr/>
        </p:nvSpPr>
        <p:spPr>
          <a:xfrm>
            <a:off x="3440719" y="5164680"/>
            <a:ext cx="5364844" cy="1"/>
          </a:xfrm>
          <a:prstGeom prst="line">
            <a:avLst/>
          </a:prstGeom>
          <a:ln w="6350">
            <a:solidFill>
              <a:srgbClr val="FFBBAB"/>
            </a:solidFill>
            <a:miter/>
          </a:ln>
        </p:spPr>
        <p:txBody>
          <a:bodyPr lIns="45719" rIns="45719"/>
          <a:lstStyle/>
          <a:p>
            <a:pPr/>
          </a:p>
        </p:txBody>
      </p:sp>
      <p:sp>
        <p:nvSpPr>
          <p:cNvPr id="571" name="MH_Entry_2">
            <a:hlinkClick r:id="rId2" invalidUrl="" action="ppaction://hlinksldjump" tgtFrame="" tooltip="" history="1" highlightClick="0" endSnd="0"/>
          </p:cNvPr>
          <p:cNvSpPr txBox="1"/>
          <p:nvPr/>
        </p:nvSpPr>
        <p:spPr>
          <a:xfrm>
            <a:off x="4117033" y="4719158"/>
            <a:ext cx="4688530" cy="4455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defRPr sz="2000"/>
            </a:pPr>
            <a:r>
              <a:t>标准</a:t>
            </a:r>
            <a:r>
              <a:t>PHP</a:t>
            </a:r>
            <a:r>
              <a:t>库</a:t>
            </a:r>
          </a:p>
        </p:txBody>
      </p:sp>
      <p:sp>
        <p:nvSpPr>
          <p:cNvPr id="572" name="MH_Others_4"/>
          <p:cNvSpPr/>
          <p:nvPr/>
        </p:nvSpPr>
        <p:spPr>
          <a:xfrm flipH="1">
            <a:off x="3917272" y="4786490"/>
            <a:ext cx="185249" cy="328779"/>
          </a:xfrm>
          <a:prstGeom prst="line">
            <a:avLst/>
          </a:prstGeom>
          <a:ln w="6350">
            <a:solidFill>
              <a:srgbClr val="FFBBAB"/>
            </a:solidFill>
            <a:miter/>
          </a:ln>
        </p:spPr>
        <p:txBody>
          <a:bodyPr lIns="45719" rIns="45719"/>
          <a:lstStyle/>
          <a:p>
            <a:pPr/>
          </a:p>
        </p:txBody>
      </p:sp>
      <p:sp>
        <p:nvSpPr>
          <p:cNvPr id="573" name="MH_Number_2">
            <a:hlinkClick r:id="rId2" invalidUrl="" action="ppaction://hlinksldjump" tgtFrame="" tooltip="" history="1" highlightClick="0" endSnd="0"/>
          </p:cNvPr>
          <p:cNvSpPr txBox="1"/>
          <p:nvPr/>
        </p:nvSpPr>
        <p:spPr>
          <a:xfrm>
            <a:off x="3440717" y="4834166"/>
            <a:ext cx="534425" cy="39129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a:lnSpc>
                <a:spcPct val="130000"/>
              </a:lnSpc>
              <a:defRPr sz="2800">
                <a:solidFill>
                  <a:srgbClr val="FF3B0D"/>
                </a:solidFill>
                <a:latin typeface="Times New Roman"/>
                <a:ea typeface="Times New Roman"/>
                <a:cs typeface="Times New Roman"/>
                <a:sym typeface="Times New Roman"/>
              </a:defRPr>
            </a:lvl1pPr>
          </a:lstStyle>
          <a:p>
            <a:pPr/>
            <a:r>
              <a:t>3</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内容占位符 3"/>
          <p:cNvSpPr txBox="1"/>
          <p:nvPr>
            <p:ph type="body" sz="quarter" idx="1"/>
          </p:nvPr>
        </p:nvSpPr>
        <p:spPr>
          <a:xfrm>
            <a:off x="917621" y="516339"/>
            <a:ext cx="7537758" cy="685801"/>
          </a:xfrm>
          <a:prstGeom prst="rect">
            <a:avLst/>
          </a:prstGeom>
        </p:spPr>
        <p:txBody>
          <a:bodyPr/>
          <a:lstStyle/>
          <a:p>
            <a:pPr defTabSz="694944">
              <a:spcBef>
                <a:spcPts val="700"/>
              </a:spcBef>
              <a:defRPr sz="3343"/>
            </a:pPr>
            <a:r>
              <a:t>PHP</a:t>
            </a:r>
            <a:r>
              <a:t>中的内存分区</a:t>
            </a:r>
          </a:p>
        </p:txBody>
      </p:sp>
      <p:sp>
        <p:nvSpPr>
          <p:cNvPr id="576" name="矩形 3"/>
          <p:cNvSpPr txBox="1"/>
          <p:nvPr/>
        </p:nvSpPr>
        <p:spPr>
          <a:xfrm>
            <a:off x="917621" y="1639679"/>
            <a:ext cx="10412988" cy="42252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b="1" sz="2400">
                <a:solidFill>
                  <a:srgbClr val="5E5E5E"/>
                </a:solidFill>
                <a:latin typeface="微软雅黑"/>
                <a:ea typeface="微软雅黑"/>
                <a:cs typeface="微软雅黑"/>
                <a:sym typeface="微软雅黑"/>
              </a:defRPr>
            </a:pPr>
            <a:r>
              <a:t>内存分区</a:t>
            </a:r>
          </a:p>
          <a:p>
            <a:pPr marL="342900" indent="-342900">
              <a:lnSpc>
                <a:spcPct val="150000"/>
              </a:lnSpc>
              <a:buSzPct val="100000"/>
              <a:buChar char="✓"/>
              <a:defRPr b="1" sz="2000">
                <a:solidFill>
                  <a:srgbClr val="C00000"/>
                </a:solidFill>
                <a:latin typeface="微软雅黑"/>
                <a:ea typeface="微软雅黑"/>
                <a:cs typeface="微软雅黑"/>
                <a:sym typeface="微软雅黑"/>
              </a:defRPr>
            </a:pPr>
            <a:r>
              <a:t>栈区</a:t>
            </a:r>
            <a:r>
              <a:rPr b="0">
                <a:solidFill>
                  <a:srgbClr val="000000"/>
                </a:solidFill>
              </a:rPr>
              <a:t>：编译器</a:t>
            </a:r>
            <a:r>
              <a:t>自动分配和管理</a:t>
            </a:r>
            <a:r>
              <a:rPr b="0">
                <a:solidFill>
                  <a:srgbClr val="000000"/>
                </a:solidFill>
              </a:rPr>
              <a:t>的内存单元，</a:t>
            </a:r>
            <a:r>
              <a:t>基本数据类型</a:t>
            </a:r>
            <a:r>
              <a:rPr b="0">
                <a:solidFill>
                  <a:srgbClr val="000000"/>
                </a:solidFill>
              </a:rPr>
              <a:t>（数值型、字符串型、</a:t>
            </a:r>
            <a:r>
              <a:rPr b="0">
                <a:solidFill>
                  <a:srgbClr val="000000"/>
                </a:solidFill>
              </a:rPr>
              <a:t>bool</a:t>
            </a:r>
            <a:r>
              <a:rPr b="0">
                <a:solidFill>
                  <a:srgbClr val="000000"/>
                </a:solidFill>
              </a:rPr>
              <a:t>值）变量存储在该区域，</a:t>
            </a:r>
            <a:r>
              <a:t>对象类型（数组、对象）中某一部分</a:t>
            </a:r>
            <a:r>
              <a:rPr b="0">
                <a:solidFill>
                  <a:srgbClr val="000000"/>
                </a:solidFill>
              </a:rPr>
              <a:t>也存储在该内存单元。</a:t>
            </a:r>
          </a:p>
          <a:p>
            <a:pPr marL="342900" indent="-342900">
              <a:lnSpc>
                <a:spcPct val="150000"/>
              </a:lnSpc>
              <a:buSzPct val="100000"/>
              <a:buChar char="✓"/>
              <a:defRPr b="1" sz="2000">
                <a:solidFill>
                  <a:srgbClr val="C00000"/>
                </a:solidFill>
                <a:latin typeface="微软雅黑"/>
                <a:ea typeface="微软雅黑"/>
                <a:cs typeface="微软雅黑"/>
                <a:sym typeface="微软雅黑"/>
              </a:defRPr>
            </a:pPr>
            <a:r>
              <a:t>堆区</a:t>
            </a:r>
            <a:r>
              <a:rPr b="0">
                <a:solidFill>
                  <a:srgbClr val="000000"/>
                </a:solidFill>
              </a:rPr>
              <a:t>：由</a:t>
            </a:r>
            <a:r>
              <a:t>程序员手工管理</a:t>
            </a:r>
            <a:r>
              <a:rPr b="0">
                <a:solidFill>
                  <a:srgbClr val="000000"/>
                </a:solidFill>
              </a:rPr>
              <a:t>的内存单元，对象类型的真实存储位置。</a:t>
            </a:r>
          </a:p>
          <a:p>
            <a:pPr marL="342900" indent="-342900">
              <a:lnSpc>
                <a:spcPct val="150000"/>
              </a:lnSpc>
              <a:buSzPct val="100000"/>
              <a:buChar char="✓"/>
              <a:defRPr b="1" sz="2000">
                <a:solidFill>
                  <a:srgbClr val="C00000"/>
                </a:solidFill>
                <a:latin typeface="微软雅黑"/>
                <a:ea typeface="微软雅黑"/>
                <a:cs typeface="微软雅黑"/>
                <a:sym typeface="微软雅黑"/>
              </a:defRPr>
            </a:pPr>
            <a:r>
              <a:t>全局静态区</a:t>
            </a:r>
            <a:r>
              <a:rPr b="0">
                <a:solidFill>
                  <a:srgbClr val="000000"/>
                </a:solidFill>
              </a:rPr>
              <a:t>：全局变量和静态变量（属性）的存储位置。</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文字常量区：常量、类常量、字面值的存储位置。</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代码区：程序代码的存储位置。</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内容占位符 3"/>
          <p:cNvSpPr txBox="1"/>
          <p:nvPr>
            <p:ph type="body" sz="quarter" idx="1"/>
          </p:nvPr>
        </p:nvSpPr>
        <p:spPr>
          <a:xfrm>
            <a:off x="917621" y="516339"/>
            <a:ext cx="7537758" cy="685801"/>
          </a:xfrm>
          <a:prstGeom prst="rect">
            <a:avLst/>
          </a:prstGeom>
        </p:spPr>
        <p:txBody>
          <a:bodyPr/>
          <a:lstStyle>
            <a:lvl1pPr defTabSz="694944">
              <a:spcBef>
                <a:spcPts val="700"/>
              </a:spcBef>
              <a:defRPr sz="3343"/>
            </a:lvl1pPr>
          </a:lstStyle>
          <a:p>
            <a:pPr/>
            <a:r>
              <a:t>栈区</a:t>
            </a:r>
          </a:p>
        </p:txBody>
      </p:sp>
      <p:sp>
        <p:nvSpPr>
          <p:cNvPr id="579" name="矩形 3"/>
          <p:cNvSpPr txBox="1"/>
          <p:nvPr/>
        </p:nvSpPr>
        <p:spPr>
          <a:xfrm>
            <a:off x="917621" y="1639679"/>
            <a:ext cx="10412988" cy="395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基本数据类型</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数值型数据、字符串、</a:t>
            </a:r>
            <a:r>
              <a:t>bool</a:t>
            </a:r>
            <a:r>
              <a:t>值</a:t>
            </a:r>
          </a:p>
          <a:p>
            <a:pPr marL="342900" indent="-342900">
              <a:lnSpc>
                <a:spcPct val="150000"/>
              </a:lnSpc>
              <a:buSzPct val="100000"/>
              <a:buChar char="✓"/>
              <a:defRPr sz="2000">
                <a:solidFill>
                  <a:srgbClr val="5E5E5E"/>
                </a:solidFill>
                <a:latin typeface="微软雅黑"/>
                <a:ea typeface="微软雅黑"/>
                <a:cs typeface="微软雅黑"/>
                <a:sym typeface="微软雅黑"/>
              </a:defRPr>
            </a:pPr>
          </a:p>
          <a:p>
            <a:pPr marL="342900" indent="-342900">
              <a:lnSpc>
                <a:spcPct val="150000"/>
              </a:lnSpc>
              <a:buSzPct val="100000"/>
              <a:buChar char="✓"/>
              <a:defRPr sz="2000">
                <a:solidFill>
                  <a:srgbClr val="5E5E5E"/>
                </a:solidFill>
                <a:latin typeface="微软雅黑"/>
                <a:ea typeface="微软雅黑"/>
                <a:cs typeface="微软雅黑"/>
                <a:sym typeface="微软雅黑"/>
              </a:defRPr>
            </a:pPr>
          </a:p>
          <a:p>
            <a:pPr marL="342900" indent="-342900">
              <a:lnSpc>
                <a:spcPct val="150000"/>
              </a:lnSpc>
              <a:buSzPct val="100000"/>
              <a:buChar char="✓"/>
              <a:defRPr sz="2000">
                <a:solidFill>
                  <a:srgbClr val="5E5E5E"/>
                </a:solidFill>
                <a:latin typeface="微软雅黑"/>
                <a:ea typeface="微软雅黑"/>
                <a:cs typeface="微软雅黑"/>
                <a:sym typeface="微软雅黑"/>
              </a:defRPr>
            </a:pPr>
          </a:p>
          <a:p>
            <a:pPr marL="342900" indent="-342900">
              <a:lnSpc>
                <a:spcPct val="150000"/>
              </a:lnSpc>
              <a:buSzPct val="100000"/>
              <a:buChar char="✓"/>
              <a:defRPr sz="2000">
                <a:solidFill>
                  <a:srgbClr val="5E5E5E"/>
                </a:solidFill>
                <a:latin typeface="微软雅黑"/>
                <a:ea typeface="微软雅黑"/>
                <a:cs typeface="微软雅黑"/>
                <a:sym typeface="微软雅黑"/>
              </a:defRPr>
            </a:pPr>
            <a:r>
              <a:t>数组类型：</a:t>
            </a:r>
            <a:r>
              <a:t>PHP</a:t>
            </a:r>
            <a:r>
              <a:t>中数组类型按照哈希表结构存储，也存储在栈区。</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资源类型（数据库连接资源）：变量名存储在栈区，资源内容存储在堆区。</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对象类型：对象名存储在栈区，对象实际内容存储在堆区。</a:t>
            </a:r>
          </a:p>
        </p:txBody>
      </p:sp>
      <p:pic>
        <p:nvPicPr>
          <p:cNvPr id="580" name="图片 1" descr="图片 1"/>
          <p:cNvPicPr>
            <a:picLocks noChangeAspect="1"/>
          </p:cNvPicPr>
          <p:nvPr/>
        </p:nvPicPr>
        <p:blipFill>
          <a:blip r:embed="rId2">
            <a:extLst/>
          </a:blip>
          <a:stretch>
            <a:fillRect/>
          </a:stretch>
        </p:blipFill>
        <p:spPr>
          <a:xfrm>
            <a:off x="5254154" y="1639679"/>
            <a:ext cx="1739922" cy="2083474"/>
          </a:xfrm>
          <a:prstGeom prst="rect">
            <a:avLst/>
          </a:prstGeom>
          <a:ln w="12700">
            <a:miter lim="400000"/>
          </a:ln>
        </p:spPr>
      </p:pic>
      <p:pic>
        <p:nvPicPr>
          <p:cNvPr id="581" name="图片 2" descr="图片 2"/>
          <p:cNvPicPr>
            <a:picLocks noChangeAspect="1"/>
          </p:cNvPicPr>
          <p:nvPr/>
        </p:nvPicPr>
        <p:blipFill>
          <a:blip r:embed="rId3">
            <a:extLst/>
          </a:blip>
          <a:stretch>
            <a:fillRect/>
          </a:stretch>
        </p:blipFill>
        <p:spPr>
          <a:xfrm>
            <a:off x="8455377" y="1585962"/>
            <a:ext cx="2837165" cy="237841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内容占位符 3"/>
          <p:cNvSpPr txBox="1"/>
          <p:nvPr>
            <p:ph type="body" sz="quarter" idx="1"/>
          </p:nvPr>
        </p:nvSpPr>
        <p:spPr>
          <a:xfrm>
            <a:off x="917621" y="516339"/>
            <a:ext cx="7537758" cy="685801"/>
          </a:xfrm>
          <a:prstGeom prst="rect">
            <a:avLst/>
          </a:prstGeom>
        </p:spPr>
        <p:txBody>
          <a:bodyPr/>
          <a:lstStyle>
            <a:lvl1pPr defTabSz="694944">
              <a:spcBef>
                <a:spcPts val="700"/>
              </a:spcBef>
              <a:defRPr sz="3343"/>
            </a:lvl1pPr>
          </a:lstStyle>
          <a:p>
            <a:pPr/>
            <a:r>
              <a:t>堆区</a:t>
            </a:r>
          </a:p>
        </p:txBody>
      </p:sp>
      <p:sp>
        <p:nvSpPr>
          <p:cNvPr id="584" name="矩形 3"/>
          <p:cNvSpPr txBox="1"/>
          <p:nvPr/>
        </p:nvSpPr>
        <p:spPr>
          <a:xfrm>
            <a:off x="917621" y="1639679"/>
            <a:ext cx="10412988" cy="146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sz="2000">
                <a:solidFill>
                  <a:srgbClr val="5E5E5E"/>
                </a:solidFill>
                <a:latin typeface="微软雅黑"/>
                <a:ea typeface="微软雅黑"/>
                <a:cs typeface="微软雅黑"/>
                <a:sym typeface="微软雅黑"/>
              </a:defRPr>
            </a:pPr>
            <a:r>
              <a:t>堆区：由程序员手工管理的内存空间，当程序结束（一次</a:t>
            </a:r>
            <a:r>
              <a:t>HTTP</a:t>
            </a:r>
            <a:r>
              <a:t>请求执行完成）时，会自动销毁该段内存空间；程序员也可以手工删除该段内存空间中的内容。</a:t>
            </a:r>
          </a:p>
        </p:txBody>
      </p:sp>
      <p:pic>
        <p:nvPicPr>
          <p:cNvPr id="585" name="图片 1" descr="图片 1"/>
          <p:cNvPicPr>
            <a:picLocks noChangeAspect="1"/>
          </p:cNvPicPr>
          <p:nvPr/>
        </p:nvPicPr>
        <p:blipFill>
          <a:blip r:embed="rId2">
            <a:extLst/>
          </a:blip>
          <a:stretch>
            <a:fillRect/>
          </a:stretch>
        </p:blipFill>
        <p:spPr>
          <a:xfrm>
            <a:off x="917621" y="3300726"/>
            <a:ext cx="4590477" cy="1714287"/>
          </a:xfrm>
          <a:prstGeom prst="rect">
            <a:avLst/>
          </a:prstGeom>
          <a:ln w="12700">
            <a:miter lim="400000"/>
          </a:ln>
        </p:spPr>
      </p:pic>
      <p:pic>
        <p:nvPicPr>
          <p:cNvPr id="586" name="图片 2" descr="图片 2"/>
          <p:cNvPicPr>
            <a:picLocks noChangeAspect="1"/>
          </p:cNvPicPr>
          <p:nvPr/>
        </p:nvPicPr>
        <p:blipFill>
          <a:blip r:embed="rId3">
            <a:extLst/>
          </a:blip>
          <a:stretch>
            <a:fillRect/>
          </a:stretch>
        </p:blipFill>
        <p:spPr>
          <a:xfrm>
            <a:off x="6469662" y="3300726"/>
            <a:ext cx="5091765" cy="218567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内容占位符 3"/>
          <p:cNvSpPr txBox="1"/>
          <p:nvPr>
            <p:ph type="body" sz="quarter" idx="1"/>
          </p:nvPr>
        </p:nvSpPr>
        <p:spPr>
          <a:xfrm>
            <a:off x="917621" y="516339"/>
            <a:ext cx="7537758" cy="685801"/>
          </a:xfrm>
          <a:prstGeom prst="rect">
            <a:avLst/>
          </a:prstGeom>
        </p:spPr>
        <p:txBody>
          <a:bodyPr/>
          <a:lstStyle>
            <a:lvl1pPr defTabSz="694944">
              <a:spcBef>
                <a:spcPts val="700"/>
              </a:spcBef>
              <a:defRPr sz="3343"/>
            </a:lvl1pPr>
          </a:lstStyle>
          <a:p>
            <a:pPr/>
            <a:r>
              <a:t>对象复制</a:t>
            </a:r>
          </a:p>
        </p:txBody>
      </p:sp>
      <p:sp>
        <p:nvSpPr>
          <p:cNvPr id="589" name="矩形 3"/>
          <p:cNvSpPr txBox="1"/>
          <p:nvPr/>
        </p:nvSpPr>
        <p:spPr>
          <a:xfrm>
            <a:off x="917621" y="1639679"/>
            <a:ext cx="10412988"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b="1" sz="2000">
                <a:solidFill>
                  <a:srgbClr val="5E5E5E"/>
                </a:solidFill>
                <a:latin typeface="微软雅黑"/>
                <a:ea typeface="微软雅黑"/>
                <a:cs typeface="微软雅黑"/>
                <a:sym typeface="微软雅黑"/>
              </a:defRPr>
            </a:pPr>
            <a:r>
              <a:t>对象赋值</a:t>
            </a:r>
          </a:p>
          <a:p>
            <a:pPr marL="342900" indent="-342900">
              <a:lnSpc>
                <a:spcPct val="150000"/>
              </a:lnSpc>
              <a:buSzPct val="100000"/>
              <a:buChar char="✓"/>
              <a:defRPr sz="2000">
                <a:solidFill>
                  <a:srgbClr val="5E5E5E"/>
                </a:solidFill>
                <a:latin typeface="微软雅黑"/>
                <a:ea typeface="微软雅黑"/>
                <a:cs typeface="微软雅黑"/>
                <a:sym typeface="微软雅黑"/>
              </a:defRPr>
            </a:pPr>
            <a:r>
              <a:t>简单对象赋值：共享堆区同一块内存。</a:t>
            </a:r>
          </a:p>
          <a:p>
            <a:pPr marL="342900" indent="-342900">
              <a:lnSpc>
                <a:spcPct val="150000"/>
              </a:lnSpc>
              <a:buSzPct val="100000"/>
              <a:buChar char="✓"/>
              <a:defRPr sz="2000">
                <a:solidFill>
                  <a:srgbClr val="5E5E5E"/>
                </a:solidFill>
                <a:latin typeface="微软雅黑"/>
                <a:ea typeface="微软雅黑"/>
                <a:cs typeface="微软雅黑"/>
                <a:sym typeface="微软雅黑"/>
              </a:defRPr>
            </a:pPr>
          </a:p>
          <a:p>
            <a:pPr marL="342900" indent="-342900">
              <a:lnSpc>
                <a:spcPct val="150000"/>
              </a:lnSpc>
              <a:buSzPct val="100000"/>
              <a:buChar char="✓"/>
              <a:defRPr sz="2000">
                <a:solidFill>
                  <a:srgbClr val="5E5E5E"/>
                </a:solidFill>
                <a:latin typeface="微软雅黑"/>
                <a:ea typeface="微软雅黑"/>
                <a:cs typeface="微软雅黑"/>
                <a:sym typeface="微软雅黑"/>
              </a:defRPr>
            </a:pPr>
          </a:p>
          <a:p>
            <a:pPr marL="342900" indent="-342900">
              <a:lnSpc>
                <a:spcPct val="150000"/>
              </a:lnSpc>
              <a:buSzPct val="100000"/>
              <a:buChar char="✓"/>
              <a:defRPr sz="2000">
                <a:solidFill>
                  <a:srgbClr val="5E5E5E"/>
                </a:solidFill>
                <a:latin typeface="微软雅黑"/>
                <a:ea typeface="微软雅黑"/>
                <a:cs typeface="微软雅黑"/>
                <a:sym typeface="微软雅黑"/>
              </a:defRPr>
            </a:pPr>
          </a:p>
          <a:p>
            <a:pPr marL="342900" indent="-342900">
              <a:lnSpc>
                <a:spcPct val="150000"/>
              </a:lnSpc>
              <a:buSzPct val="100000"/>
              <a:buChar char="✓"/>
              <a:defRPr b="1" sz="2000">
                <a:solidFill>
                  <a:srgbClr val="C00000"/>
                </a:solidFill>
                <a:latin typeface="微软雅黑"/>
                <a:ea typeface="微软雅黑"/>
                <a:cs typeface="微软雅黑"/>
                <a:sym typeface="微软雅黑"/>
              </a:defRPr>
            </a:pPr>
            <a:r>
              <a:t>clone</a:t>
            </a:r>
            <a:r>
              <a:rPr b="0">
                <a:solidFill>
                  <a:srgbClr val="5E5E5E"/>
                </a:solidFill>
              </a:rPr>
              <a:t>复制：在堆区建立不同的内存区域。</a:t>
            </a:r>
          </a:p>
        </p:txBody>
      </p:sp>
      <p:pic>
        <p:nvPicPr>
          <p:cNvPr id="590" name="图片 1" descr="图片 1"/>
          <p:cNvPicPr>
            <a:picLocks noChangeAspect="1"/>
          </p:cNvPicPr>
          <p:nvPr/>
        </p:nvPicPr>
        <p:blipFill>
          <a:blip r:embed="rId2">
            <a:extLst/>
          </a:blip>
          <a:stretch>
            <a:fillRect/>
          </a:stretch>
        </p:blipFill>
        <p:spPr>
          <a:xfrm>
            <a:off x="1285429" y="2695461"/>
            <a:ext cx="3648940" cy="630834"/>
          </a:xfrm>
          <a:prstGeom prst="rect">
            <a:avLst/>
          </a:prstGeom>
          <a:ln w="12700">
            <a:miter lim="400000"/>
          </a:ln>
        </p:spPr>
      </p:pic>
      <p:pic>
        <p:nvPicPr>
          <p:cNvPr id="591" name="图片 2" descr="图片 2"/>
          <p:cNvPicPr>
            <a:picLocks noChangeAspect="1"/>
          </p:cNvPicPr>
          <p:nvPr/>
        </p:nvPicPr>
        <p:blipFill>
          <a:blip r:embed="rId3">
            <a:extLst/>
          </a:blip>
          <a:stretch>
            <a:fillRect/>
          </a:stretch>
        </p:blipFill>
        <p:spPr>
          <a:xfrm>
            <a:off x="6436330" y="1553130"/>
            <a:ext cx="4038095" cy="2104764"/>
          </a:xfrm>
          <a:prstGeom prst="rect">
            <a:avLst/>
          </a:prstGeom>
          <a:ln w="12700">
            <a:miter lim="400000"/>
          </a:ln>
        </p:spPr>
      </p:pic>
      <p:pic>
        <p:nvPicPr>
          <p:cNvPr id="592" name="图片 5" descr="图片 5"/>
          <p:cNvPicPr>
            <a:picLocks noChangeAspect="1"/>
          </p:cNvPicPr>
          <p:nvPr/>
        </p:nvPicPr>
        <p:blipFill>
          <a:blip r:embed="rId4">
            <a:extLst/>
          </a:blip>
          <a:stretch>
            <a:fillRect/>
          </a:stretch>
        </p:blipFill>
        <p:spPr>
          <a:xfrm>
            <a:off x="1500202" y="4665550"/>
            <a:ext cx="3219394" cy="547983"/>
          </a:xfrm>
          <a:prstGeom prst="rect">
            <a:avLst/>
          </a:prstGeom>
          <a:ln w="12700">
            <a:miter lim="400000"/>
          </a:ln>
        </p:spPr>
      </p:pic>
      <p:pic>
        <p:nvPicPr>
          <p:cNvPr id="593" name="图片 6" descr="图片 6"/>
          <p:cNvPicPr>
            <a:picLocks noChangeAspect="1"/>
          </p:cNvPicPr>
          <p:nvPr/>
        </p:nvPicPr>
        <p:blipFill>
          <a:blip r:embed="rId5">
            <a:extLst/>
          </a:blip>
          <a:stretch>
            <a:fillRect/>
          </a:stretch>
        </p:blipFill>
        <p:spPr>
          <a:xfrm>
            <a:off x="6626131" y="3982673"/>
            <a:ext cx="4028573" cy="243809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5" name="内容占位符 3"/>
          <p:cNvSpPr txBox="1"/>
          <p:nvPr>
            <p:ph type="body" sz="quarter" idx="1"/>
          </p:nvPr>
        </p:nvSpPr>
        <p:spPr>
          <a:xfrm>
            <a:off x="917621" y="516339"/>
            <a:ext cx="7537758" cy="685801"/>
          </a:xfrm>
          <a:prstGeom prst="rect">
            <a:avLst/>
          </a:prstGeom>
        </p:spPr>
        <p:txBody>
          <a:bodyPr/>
          <a:lstStyle>
            <a:lvl1pPr defTabSz="694944">
              <a:spcBef>
                <a:spcPts val="700"/>
              </a:spcBef>
              <a:defRPr sz="3343"/>
            </a:lvl1pPr>
          </a:lstStyle>
          <a:p>
            <a:pPr/>
            <a:r>
              <a:t>对象复制</a:t>
            </a:r>
          </a:p>
        </p:txBody>
      </p:sp>
      <p:sp>
        <p:nvSpPr>
          <p:cNvPr id="596" name="矩形 3"/>
          <p:cNvSpPr txBox="1"/>
          <p:nvPr/>
        </p:nvSpPr>
        <p:spPr>
          <a:xfrm>
            <a:off x="917621" y="1639679"/>
            <a:ext cx="10412988"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Char char="■"/>
              <a:defRPr b="1" sz="2000">
                <a:solidFill>
                  <a:srgbClr val="5E5E5E"/>
                </a:solidFill>
                <a:latin typeface="微软雅黑"/>
                <a:ea typeface="微软雅黑"/>
                <a:cs typeface="微软雅黑"/>
                <a:sym typeface="微软雅黑"/>
              </a:defRPr>
            </a:pPr>
            <a:r>
              <a:t>浅拷贝</a:t>
            </a:r>
            <a:r>
              <a:rPr b="0"/>
              <a:t>：使用</a:t>
            </a:r>
            <a:r>
              <a:rPr b="0"/>
              <a:t>clone</a:t>
            </a:r>
            <a:r>
              <a:rPr b="0"/>
              <a:t>复制时，只针对简单对象有效；对于复杂对象（“</a:t>
            </a:r>
            <a:r>
              <a:rPr b="0"/>
              <a:t>has-a</a:t>
            </a:r>
            <a:r>
              <a:rPr b="0"/>
              <a:t>”类型对象），只是较浅层次的拷贝。</a:t>
            </a:r>
          </a:p>
        </p:txBody>
      </p:sp>
      <p:pic>
        <p:nvPicPr>
          <p:cNvPr id="597" name="图片 1" descr="图片 1"/>
          <p:cNvPicPr>
            <a:picLocks noChangeAspect="1"/>
          </p:cNvPicPr>
          <p:nvPr/>
        </p:nvPicPr>
        <p:blipFill>
          <a:blip r:embed="rId2">
            <a:extLst/>
          </a:blip>
          <a:stretch>
            <a:fillRect/>
          </a:stretch>
        </p:blipFill>
        <p:spPr>
          <a:xfrm>
            <a:off x="6079090" y="3038508"/>
            <a:ext cx="5975122" cy="2871540"/>
          </a:xfrm>
          <a:prstGeom prst="rect">
            <a:avLst/>
          </a:prstGeom>
          <a:ln w="12700">
            <a:miter lim="400000"/>
          </a:ln>
        </p:spPr>
      </p:pic>
      <p:grpSp>
        <p:nvGrpSpPr>
          <p:cNvPr id="600" name="组合 5"/>
          <p:cNvGrpSpPr/>
          <p:nvPr/>
        </p:nvGrpSpPr>
        <p:grpSpPr>
          <a:xfrm>
            <a:off x="308019" y="3277048"/>
            <a:ext cx="5771073" cy="2288866"/>
            <a:chOff x="0" y="0"/>
            <a:chExt cx="5771071" cy="2288864"/>
          </a:xfrm>
        </p:grpSpPr>
        <p:pic>
          <p:nvPicPr>
            <p:cNvPr id="598" name="图片 4" descr="图片 4"/>
            <p:cNvPicPr>
              <a:picLocks noChangeAspect="1"/>
            </p:cNvPicPr>
            <p:nvPr/>
          </p:nvPicPr>
          <p:blipFill>
            <a:blip r:embed="rId3">
              <a:extLst/>
            </a:blip>
            <a:stretch>
              <a:fillRect/>
            </a:stretch>
          </p:blipFill>
          <p:spPr>
            <a:xfrm>
              <a:off x="0" y="0"/>
              <a:ext cx="5771071" cy="2288865"/>
            </a:xfrm>
            <a:prstGeom prst="rect">
              <a:avLst/>
            </a:prstGeom>
            <a:ln w="12700" cap="flat">
              <a:noFill/>
              <a:miter lim="400000"/>
            </a:ln>
            <a:effectLst/>
          </p:spPr>
        </p:pic>
        <p:pic>
          <p:nvPicPr>
            <p:cNvPr id="599" name="图片 2" descr="图片 2"/>
            <p:cNvPicPr>
              <a:picLocks noChangeAspect="1"/>
            </p:cNvPicPr>
            <p:nvPr/>
          </p:nvPicPr>
          <p:blipFill>
            <a:blip r:embed="rId4">
              <a:extLst/>
            </a:blip>
            <a:stretch>
              <a:fillRect/>
            </a:stretch>
          </p:blipFill>
          <p:spPr>
            <a:xfrm>
              <a:off x="-1" y="2006261"/>
              <a:ext cx="2045154" cy="28260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306786"/>
      </a:accent1>
      <a:accent2>
        <a:srgbClr val="A6B727"/>
      </a:accent2>
      <a:accent3>
        <a:srgbClr val="F69200"/>
      </a:accent3>
      <a:accent4>
        <a:srgbClr val="838383"/>
      </a:accent4>
      <a:accent5>
        <a:srgbClr val="FEC306"/>
      </a:accent5>
      <a:accent6>
        <a:srgbClr val="DF532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306786"/>
      </a:accent1>
      <a:accent2>
        <a:srgbClr val="A6B727"/>
      </a:accent2>
      <a:accent3>
        <a:srgbClr val="F69200"/>
      </a:accent3>
      <a:accent4>
        <a:srgbClr val="838383"/>
      </a:accent4>
      <a:accent5>
        <a:srgbClr val="FEC306"/>
      </a:accent5>
      <a:accent6>
        <a:srgbClr val="DF532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