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24"/>
  </p:notesMasterIdLst>
  <p:handoutMasterIdLst>
    <p:handoutMasterId r:id="rId25"/>
  </p:handoutMasterIdLst>
  <p:sldIdLst>
    <p:sldId id="257" r:id="rId6"/>
    <p:sldId id="600" r:id="rId7"/>
    <p:sldId id="601" r:id="rId8"/>
    <p:sldId id="590" r:id="rId9"/>
    <p:sldId id="606" r:id="rId10"/>
    <p:sldId id="602" r:id="rId11"/>
    <p:sldId id="604" r:id="rId12"/>
    <p:sldId id="609" r:id="rId13"/>
    <p:sldId id="612" r:id="rId14"/>
    <p:sldId id="608" r:id="rId15"/>
    <p:sldId id="610" r:id="rId16"/>
    <p:sldId id="613" r:id="rId17"/>
    <p:sldId id="611" r:id="rId18"/>
    <p:sldId id="614" r:id="rId19"/>
    <p:sldId id="603" r:id="rId20"/>
    <p:sldId id="605" r:id="rId21"/>
    <p:sldId id="615" r:id="rId22"/>
    <p:sldId id="31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1136" autoAdjust="0"/>
  </p:normalViewPr>
  <p:slideViewPr>
    <p:cSldViewPr snapToGrid="0">
      <p:cViewPr varScale="1">
        <p:scale>
          <a:sx n="67" d="100"/>
          <a:sy n="67" d="100"/>
        </p:scale>
        <p:origin x="931" y="69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6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1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7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8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2018/03/13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2018/03/13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2018/03/13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slide" Target="slide2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应用开发</a:t>
            </a:r>
            <a:r>
              <a:rPr lang="zh-CN" altLang="en-US" dirty="0"/>
              <a:t>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中连接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基本方法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-&gt;connect(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连接地址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-&gt;add(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-&gt;replace(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-&gt;set(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-&gt;get(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降低数据值：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-&gt;increment(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-&gt;decrement(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清空元素：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-&gt;delete(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-&gt;flush(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-&gt;close( 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8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实现数据库缓存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3" y="1707404"/>
            <a:ext cx="572030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缓存中读取数据，若读取成功，直接执行后续操作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若②失败，则从数据库中读取数据，并把数据结果写入到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中，执行后续操作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34" y="1362377"/>
            <a:ext cx="5037081" cy="53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“硬配置”： 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中直接修改（需要重启服务器）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://127.0.0.1:11211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“软配置”：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方法，只对当前脚本有效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://127.0.0.1:11211");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方法：只针对当前脚本有效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操作方式更灵活，不仅仅局限于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0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设置用户自定义会话存储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SessionHandlerInterface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SessionHandlerInterface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接口类：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85" y="3277064"/>
            <a:ext cx="7601329" cy="30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设置用户自定义会话存储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9" y="2548796"/>
            <a:ext cx="5933333" cy="34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41" y="3053442"/>
            <a:ext cx="6192386" cy="35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ThinkPHP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中</a:t>
            </a:r>
            <a:r>
              <a:rPr lang="zh-CN" altLang="en-US" sz="2000" b="1" dirty="0">
                <a:solidFill>
                  <a:srgbClr val="C00000"/>
                </a:solidFill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</a:rPr>
              <a:t>Memcached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8920441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TP5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中原生支持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缓存服务，使用方法如下：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cache.php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配置文件中指明要使用的缓存类型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29" y="2875402"/>
            <a:ext cx="4672705" cy="3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8920441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使用缓存方法完成基本操作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Cache::set(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Cache::get(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自增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自减缓存数据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Cache::clear( )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使用助手函数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ThinkPHP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b="1" spc="200" dirty="0" err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ThinkPHP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/>
              <a:t>Memcached</a:t>
            </a:r>
            <a:r>
              <a:rPr lang="zh-CN" altLang="en-US" dirty="0"/>
              <a:t>是高性能的分布式内存缓存</a:t>
            </a:r>
            <a:r>
              <a:rPr lang="zh-CN" altLang="en-US" dirty="0" smtClean="0"/>
              <a:t>服务器；通过</a:t>
            </a:r>
            <a:r>
              <a:rPr lang="zh-CN" altLang="en-US" dirty="0">
                <a:solidFill>
                  <a:srgbClr val="C00000"/>
                </a:solidFill>
              </a:rPr>
              <a:t>缓存数据库查询结果</a:t>
            </a:r>
            <a:r>
              <a:rPr lang="zh-CN" altLang="en-US" dirty="0"/>
              <a:t>，减少数据库访问次数，以提高动态</a:t>
            </a:r>
            <a:r>
              <a:rPr lang="en-US" altLang="zh-CN" dirty="0"/>
              <a:t>Web</a:t>
            </a:r>
            <a:r>
              <a:rPr lang="zh-CN" altLang="en-US" dirty="0"/>
              <a:t>应用的速度、提高可</a:t>
            </a:r>
            <a:r>
              <a:rPr lang="zh-CN" altLang="en-US" dirty="0" smtClean="0"/>
              <a:t>扩展性。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工作原理：通过在内存里维护一个统一的巨大的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zh-CN" altLang="en-US" sz="2000" dirty="0" smtClean="0"/>
              <a:t>，用来</a:t>
            </a:r>
            <a:r>
              <a:rPr lang="zh-CN" altLang="en-US" sz="2000" dirty="0"/>
              <a:t>存储各种格式的数据，包括图像、视频、文件以及数据库检索的结果</a:t>
            </a:r>
            <a:r>
              <a:rPr lang="zh-CN" altLang="en-US" sz="2000" dirty="0" smtClean="0"/>
              <a:t>等；将数据存储到</a:t>
            </a:r>
            <a:r>
              <a:rPr lang="zh-CN" altLang="en-US" sz="2000" dirty="0"/>
              <a:t>内存中，然后从内存中读取，从而大大提高读取速度</a:t>
            </a:r>
            <a:r>
              <a:rPr lang="zh-CN" altLang="en-US" sz="2000" dirty="0" smtClean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C00000"/>
                </a:solidFill>
              </a:rPr>
              <a:t>Memcached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memcache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memcached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Memcached</a:t>
            </a:r>
            <a:r>
              <a:rPr lang="zh-CN" altLang="en-US" dirty="0" smtClean="0"/>
              <a:t>：服务器端，即安装的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服务（类似于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服务）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PECL</a:t>
            </a:r>
            <a:r>
              <a:rPr lang="zh-CN" altLang="en-US" dirty="0" smtClean="0"/>
              <a:t>扩展库形式操作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（类似于 </a:t>
            </a:r>
            <a:r>
              <a:rPr lang="en-US" altLang="zh-CN" dirty="0" err="1" smtClean="0"/>
              <a:t>php_mysqli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memcached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libmemcached</a:t>
            </a:r>
            <a:r>
              <a:rPr lang="zh-CN" altLang="en-US" dirty="0" smtClean="0"/>
              <a:t>形式操作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（类似于 </a:t>
            </a:r>
            <a:r>
              <a:rPr lang="en-US" altLang="zh-CN" dirty="0" smtClean="0"/>
              <a:t>PDO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下载地址</a:t>
            </a:r>
            <a:r>
              <a:rPr lang="zh-CN" altLang="en-US" dirty="0" smtClean="0"/>
              <a:t>：</a:t>
            </a:r>
            <a:r>
              <a:rPr lang="en-US" altLang="zh-CN" dirty="0"/>
              <a:t>http://</a:t>
            </a:r>
            <a:r>
              <a:rPr lang="en-US" altLang="zh-CN" dirty="0" smtClean="0"/>
              <a:t>www.runoob.com/memcached/window-install-memcached.html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环境：</a:t>
            </a:r>
            <a:r>
              <a:rPr lang="en-US" altLang="zh-CN" sz="2000" dirty="0"/>
              <a:t>http://memcached.org/downloads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建议安装 </a:t>
            </a:r>
            <a:r>
              <a:rPr lang="en-US" altLang="zh-CN" sz="2000" dirty="0" smtClean="0"/>
              <a:t>1.4.4 </a:t>
            </a:r>
            <a:r>
              <a:rPr lang="zh-CN" altLang="en-US" sz="2000" dirty="0" smtClean="0"/>
              <a:t>版本，会自动把 </a:t>
            </a:r>
            <a:r>
              <a:rPr lang="en-US" altLang="zh-CN" sz="2000" dirty="0" err="1" smtClean="0"/>
              <a:t>memcached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的一个服务处理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1.4.4</a:t>
            </a:r>
            <a:r>
              <a:rPr lang="zh-CN" altLang="en-US" dirty="0" smtClean="0"/>
              <a:t>版本为例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管理员身份使用</a:t>
            </a:r>
            <a:r>
              <a:rPr lang="en-US" altLang="zh-CN" sz="2000" dirty="0" smtClean="0"/>
              <a:t>CMD</a:t>
            </a:r>
            <a:r>
              <a:rPr lang="zh-CN" altLang="en-US" sz="2000" dirty="0" smtClean="0"/>
              <a:t>，执行 目录</a:t>
            </a:r>
            <a:r>
              <a:rPr lang="en-US" altLang="zh-CN" sz="2000" dirty="0"/>
              <a:t>\mememcached.exe  </a:t>
            </a:r>
            <a:r>
              <a:rPr lang="en-US" altLang="zh-CN" sz="2000" dirty="0" smtClean="0"/>
              <a:t>-d  install  </a:t>
            </a:r>
            <a:r>
              <a:rPr lang="zh-CN" altLang="en-US" sz="2000" dirty="0" smtClean="0"/>
              <a:t>（或 </a:t>
            </a:r>
            <a:r>
              <a:rPr lang="en-US" altLang="zh-CN" sz="2000" dirty="0" smtClean="0"/>
              <a:t>uninstall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管理员身份使用</a:t>
            </a:r>
            <a:r>
              <a:rPr lang="en-US" altLang="zh-CN" sz="2000" dirty="0" smtClean="0"/>
              <a:t>CMD</a:t>
            </a:r>
            <a:r>
              <a:rPr lang="zh-CN" altLang="en-US" sz="2000" dirty="0" smtClean="0"/>
              <a:t>，执行  目录</a:t>
            </a:r>
            <a:r>
              <a:rPr lang="en-US" altLang="zh-CN" sz="2000" dirty="0" smtClean="0"/>
              <a:t>\mcached.exe  </a:t>
            </a:r>
            <a:r>
              <a:rPr lang="en-US" altLang="zh-CN" sz="2000" dirty="0" smtClean="0"/>
              <a:t>-d  start </a:t>
            </a:r>
            <a:r>
              <a:rPr lang="zh-CN" altLang="en-US" sz="2000" dirty="0" smtClean="0"/>
              <a:t>（或 </a:t>
            </a:r>
            <a:r>
              <a:rPr lang="en-US" altLang="zh-CN" sz="2000" dirty="0" smtClean="0"/>
              <a:t>stop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安装完成后，在 </a:t>
            </a:r>
            <a:r>
              <a:rPr lang="en-US" altLang="zh-CN" sz="2000" dirty="0" smtClean="0"/>
              <a:t>Windows </a:t>
            </a:r>
            <a:r>
              <a:rPr lang="zh-CN" altLang="en-US" sz="2000" dirty="0" smtClean="0"/>
              <a:t>服务管理窗口中查看是否安装成功（可能需要重启系统）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默认安装的端口号是  </a:t>
            </a:r>
            <a:r>
              <a:rPr lang="en-US" altLang="zh-CN" dirty="0" smtClean="0"/>
              <a:t>11211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</a:rPr>
              <a:t>Memcached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memcache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：只具有基本功能，通过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扩展的形式进行连接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：具有更多的功能，通过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方式进行连接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可以认为是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没有官方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版本扩展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php_memcache.dll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pecl.php.net/package/memcache/3.0.8/windows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的版本、编译架构、线程安全等信息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php_memcache.dll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重新启动服务器，通过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github.com/junstor/memadmin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安装和使用方式：直接解压缩到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服务器根目录，通过浏览器访问即可（类似于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）；初始用户名和密码均为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github.com/junstor/memadmin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安装和使用方式：直接解压缩到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服务器根目录，通过浏览器访问即可（类似于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）；初始用户名和密码均为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" y="1397161"/>
            <a:ext cx="10332153" cy="52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535</TotalTime>
  <Words>894</Words>
  <Application>Microsoft Office PowerPoint</Application>
  <PresentationFormat>宽屏</PresentationFormat>
  <Paragraphs>122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1725</cp:revision>
  <dcterms:created xsi:type="dcterms:W3CDTF">2014-07-07T13:10:00Z</dcterms:created>
  <dcterms:modified xsi:type="dcterms:W3CDTF">2018-03-13T08:03:19Z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