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321" r:id="rId6"/>
    <p:sldId id="328" r:id="rId7"/>
    <p:sldId id="405" r:id="rId8"/>
    <p:sldId id="421" r:id="rId9"/>
    <p:sldId id="402" r:id="rId10"/>
    <p:sldId id="422" r:id="rId11"/>
    <p:sldId id="423" r:id="rId12"/>
    <p:sldId id="424" r:id="rId13"/>
    <p:sldId id="425" r:id="rId14"/>
    <p:sldId id="411" r:id="rId15"/>
    <p:sldId id="403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6" r:id="rId26"/>
    <p:sldId id="438" r:id="rId27"/>
    <p:sldId id="439" r:id="rId28"/>
    <p:sldId id="441" r:id="rId29"/>
    <p:sldId id="442" r:id="rId30"/>
    <p:sldId id="443" r:id="rId31"/>
    <p:sldId id="440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5110" autoAdjust="0"/>
  </p:normalViewPr>
  <p:slideViewPr>
    <p:cSldViewPr snapToGrid="0">
      <p:cViewPr varScale="1">
        <p:scale>
          <a:sx n="83" d="100"/>
          <a:sy n="83" d="100"/>
        </p:scale>
        <p:origin x="318" y="69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2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6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28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85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6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30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08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08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73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1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03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1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3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0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5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http://blog.csdn.net/fationyyk/article/details/50971737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6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4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3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2018/03/21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2018/03/21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laravelacademy.org/tags/larave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讲  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程序的执行过程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注册基本绑定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注册基本服务提供者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注册核心类别名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设置根路径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和异常处理器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处理请求和响应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Laravel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框架简介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Laravel</a:t>
            </a:r>
            <a:r>
              <a:rPr lang="zh-CN" altLang="en-US" sz="2000" dirty="0"/>
              <a:t>应用程序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路由和控制器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路由文件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858284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路由文件位于 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/routes 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：文件包含的路由都会应用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中间件组，具备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防护以及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加密功能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，网站中采用的路由绝大多数都在此文件中定义。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api.php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：包含的路由应用了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中间件组，具备频率限制功能，这些路由是无状态的，所以请求通过这些路由进入应用需要通过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进行认证并且不能访问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。一般使用在为客户端提供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接口的场景中。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：用于定义所有基于闭包的控制台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命令，主要是用于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控制台命令中使用该路由。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channels.php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：注册应用程序所提供的广播频道。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799" y="1911186"/>
            <a:ext cx="2000418" cy="14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定义路由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路由定义形式：使用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 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提供的方法来定义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定义路由采用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的形式进行定义；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请求类型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的路由；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路由可以由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闭包函数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响应，也可以由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48" y="3748495"/>
            <a:ext cx="10432033" cy="28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65" y="3727179"/>
            <a:ext cx="4992153" cy="643757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定义路由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644407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闭包路由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由闭包函数响应该路由请求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由控制器的指定动作响应该路由请求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资源控制器路由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的路由，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由资源控制器响应路由请求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80" y="859240"/>
            <a:ext cx="4331038" cy="2322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185" y="5393487"/>
            <a:ext cx="5185266" cy="6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路由参数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15771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有些情况下，需要在路由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中给出参数，现在讨论如何把给定参数和响应代码绑定。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必需参数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给定参数，否则路由解析错误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中可以给定参数，也可以不给定参数（若无参数，使用默认值参数）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在控制器方法中要给出参数的默认值。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53" y="1880969"/>
            <a:ext cx="5452042" cy="14788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888" y="4174907"/>
            <a:ext cx="5844807" cy="14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命名路由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15771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命名路由为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提供了便利。实现也很简单，在路由定义之后使用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方法链的方式来实现。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定义命名路由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方法链实现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“as”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键实现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使用命名路由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59" y="1771774"/>
            <a:ext cx="4101752" cy="10024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31" y="3042515"/>
            <a:ext cx="4410351" cy="2087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630" y="5381056"/>
            <a:ext cx="4083853" cy="7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路由群组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452672" y="1469199"/>
            <a:ext cx="559166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路由群组允许我们在多个路由中共享路由属性，比如中间件和命名空间等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，而不必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为每一个路由单独定义属性。共享属性以数组的形式作为第一个参数被传递给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Route::group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共享中间件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路由前缀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共享命名空间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默认使用的控制器命名空间为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App\Http\Controllers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可以指定子命名空间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03" y="859240"/>
            <a:ext cx="5806978" cy="23402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03" y="3454358"/>
            <a:ext cx="5617620" cy="13026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004" y="5092228"/>
            <a:ext cx="7718000" cy="16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路由相关</a:t>
            </a:r>
            <a:r>
              <a:rPr lang="en-US" altLang="zh-CN" dirty="0" smtClean="0"/>
              <a:t>artisan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685146" y="1701673"/>
            <a:ext cx="1070610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查看当前已经定义的所有路由：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route:list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路由缓存：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route:cache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使用路由缓存将会极大减少注册所有应用路由所花费的时间开销，在某些案例中，路由注册速度甚至能提高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路由缓存不会作用于基于闭包的路由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要使用路由缓存，必须将闭包路由转化为控制器路由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清除路由缓存：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route:clear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1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基本控制器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创建控制器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/app/Http/Controllers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可以把控制器类组织到不同的子目录中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控制器类文件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控制器类名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：控制器类名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不是必须带有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只要符合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规范即可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：每一个控制器类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均要指明其所在的命名空间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，命名空间要符合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PSR-4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规范；根命名空间为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\App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继承父类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：控制器类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一般要继承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Illuminate\Routing\Controller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类或其子类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若不继承该类，则不能直接使用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提供的常用控制器方法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实例：创建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UserController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8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Laravel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框架简介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应用程序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路由和控制器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基本控制器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23" y="1694807"/>
            <a:ext cx="8298273" cy="48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使用命令行创建控制器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30562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控制器类可以纯手动创建，也可以使用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命令行工具创建，使用命令行创建控制器更为简单和方便。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命令创建控制器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创建空控制器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NewsController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资源控制器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14" y="2056732"/>
            <a:ext cx="5177961" cy="24898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1887" y="4939540"/>
            <a:ext cx="7767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News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39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资源控制器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资源控制器主要为了响应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风格的请求而产生的，只需要在路由中定义资源控制器路由，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就自动把不同请求类型的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匹配资源控制器的不同方法。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16" y="2636124"/>
            <a:ext cx="8871535" cy="40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资源控制器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资源控制器主要为了响应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风格的请求而产生的，只需要在路由中定义资源控制器路由，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就自动把不同请求类型的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匹配资源控制器的不同方法。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定义资源控制器路由：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Route::resource( );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补充资源控制器路由：如果有必要在默认资源路由之外添加额外的路由到资源控制器，应该在调用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Route::resource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定义这些路由；否则，通过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方法定义的路由可能无意中优先于补充的额外路由：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07" y="4727337"/>
            <a:ext cx="7384104" cy="6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控制器相关</a:t>
            </a:r>
            <a:r>
              <a:rPr lang="en-US" altLang="zh-CN" dirty="0" smtClean="0"/>
              <a:t>artisan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创建空控制器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MsgController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创建资源控制器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控制器名 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PhotoController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-r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指定位置创建控制器：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完整类名（带命名空间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make:controller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Admin\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IndexController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0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控制器类相关方法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Illuminate\Routing\Controller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Illuminate\Foundation\Bus\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DispatchesJobs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Illuminate\Foundation\Validation\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ValidatesRequests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Illuminate\Foundation\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\Access\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AuthorizesRequests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CSRF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跨站请求伪造（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）是一种通过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伪装授权用户的请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求来利用授信网站的恶意漏洞。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让应用避免遭到跨站请求伪造攻击变得简单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自动为每一个被应用管理的有效用户会话生成一个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“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令牌”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，该令牌用于验证授权用户和发起请求者是否是同一个人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任何时候在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应用中定义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表单，都需要在表单中引入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令牌字段，这样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保护中间件才能够正常验证请求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表单中添加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隐藏域：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csrf_token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函数：获取当前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令牌的值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csrf_field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函数：生成一个包含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CSRF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令牌值的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隐藏域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468" y="4215094"/>
            <a:ext cx="3932758" cy="9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表单伪造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中不能发送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框架提供了表单伪造机制，允许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表单模拟发送这类请求。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直接使用表单隐藏域：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提供的辅助函数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method_field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59" y="3239679"/>
            <a:ext cx="8169074" cy="10533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59" y="5155905"/>
            <a:ext cx="5170946" cy="9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b="1" spc="200" dirty="0" err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Laravel</a:t>
            </a: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框架简介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应用程序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路由和控制器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框架简介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轻量级框架：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TP5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CodeIgniter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重量级框架：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 Framework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YII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Symfony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高性能框架：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Phalcon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框架安装环境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Laravel5.6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PHP7.1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Laravel5.5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PHP7.0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Laravel5.4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PHP5.6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OpenSSL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Mbstring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Tokenizer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和命令行工具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PHPStorm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 Text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官方开发文档：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laravel.com/docs/5.6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国内汉化开发文档：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laravelacademy.org/tags/laravel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11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Laravel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框架简介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</a:rPr>
              <a:t>个</a:t>
            </a:r>
            <a:r>
              <a:rPr lang="en-US" altLang="zh-CN" sz="2000" b="1" dirty="0" err="1">
                <a:solidFill>
                  <a:srgbClr val="C00000"/>
                </a:solidFill>
              </a:rPr>
              <a:t>Laravel</a:t>
            </a:r>
            <a:r>
              <a:rPr lang="zh-CN" altLang="en-US" sz="2000" b="1" dirty="0">
                <a:solidFill>
                  <a:srgbClr val="C00000"/>
                </a:solidFill>
              </a:rPr>
              <a:t>应用程序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路由和控制器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Laravel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框架的方式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直接下载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框架骨架结构压缩包，解压缩到指定目录即可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官方提供的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Homestead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（推荐使用）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create-project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也可以首先使用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安装器，再安装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28" y="5320411"/>
            <a:ext cx="6702150" cy="12029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97505" y="5460221"/>
            <a:ext cx="266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最新版本为 </a:t>
            </a:r>
            <a:r>
              <a:rPr lang="en-US" altLang="zh-CN" dirty="0" smtClean="0"/>
              <a:t>5.6 </a:t>
            </a:r>
            <a:r>
              <a:rPr lang="zh-CN" altLang="en-US" dirty="0" smtClean="0"/>
              <a:t>，建议使用最新版本进行开发。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0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程序的方法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程序的入口文件是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，因此在浏览器中输入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应用程序目录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index.php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即可访问应用程序。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htaccess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文件，设置端口号虚拟主机，通过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  访问。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内置服务器，在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目录下，开启内置服务器，浏览器里访问。（推荐）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开启内置服务器命令：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-S  127.0.0.1:88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（注意：在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serve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（注意：在 根目录下，端口默认为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9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smtClean="0"/>
              <a:t>目录结构剖析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目录：应用程序开发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目录：配置文件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目录：数据库迁移及填充文件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目录：入口文件，静态资源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目录：视图，多语言支持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目录：路由文件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编译后模板文件，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目录：单元测试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vendor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目录：开源库（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文件：当前加载的配置项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93" y="469845"/>
            <a:ext cx="2008641" cy="6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smtClean="0"/>
              <a:t>目录结构剖析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8055898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onsole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目录：应用所有自定义的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目录：应用的异常处理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：控制器、中间件以及表单请求等，几乎所有进入应用的请求处理都在这里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目录：应用的所有服务提供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模型类文件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；在此特别强调，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没有提供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目录，完全可以自己创建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目录用来表示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中的模型类。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575" y="1925602"/>
            <a:ext cx="2340168" cy="30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3428</TotalTime>
  <Words>1680</Words>
  <Application>Microsoft Office PowerPoint</Application>
  <PresentationFormat>宽屏</PresentationFormat>
  <Paragraphs>210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1535</cp:revision>
  <dcterms:created xsi:type="dcterms:W3CDTF">2014-07-07T13:10:41Z</dcterms:created>
  <dcterms:modified xsi:type="dcterms:W3CDTF">2018-03-21T02:48:41Z</dcterms:modified>
</cp:coreProperties>
</file>