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29" r:id="rId8"/>
    <p:sldId id="432" r:id="rId9"/>
    <p:sldId id="433" r:id="rId10"/>
    <p:sldId id="434" r:id="rId11"/>
    <p:sldId id="435" r:id="rId12"/>
    <p:sldId id="436" r:id="rId13"/>
    <p:sldId id="431" r:id="rId14"/>
    <p:sldId id="437" r:id="rId15"/>
    <p:sldId id="438" r:id="rId16"/>
    <p:sldId id="439" r:id="rId17"/>
    <p:sldId id="442" r:id="rId18"/>
    <p:sldId id="440" r:id="rId19"/>
    <p:sldId id="441" r:id="rId20"/>
    <p:sldId id="444" r:id="rId21"/>
    <p:sldId id="443" r:id="rId22"/>
    <p:sldId id="430" r:id="rId23"/>
    <p:sldId id="411" r:id="rId24"/>
    <p:sldId id="428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2114" autoAdjust="0"/>
  </p:normalViewPr>
  <p:slideViewPr>
    <p:cSldViewPr snapToGrid="0">
      <p:cViewPr varScale="1">
        <p:scale>
          <a:sx n="76" d="100"/>
          <a:sy n="76" d="100"/>
        </p:scale>
        <p:origin x="562" y="65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19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7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3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2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5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6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7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0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2018/04/03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2018/04/03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2018/04/03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2018/04/03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2018/04/03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914639" cy="98971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NPM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是一个模块打包器，它的主要目标是将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文件打包在一起，打包后的文件用于在浏览器中使用，但它也能够胜任转换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(transform)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(bundle)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或包裹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(package)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任何资源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(resource or asset)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全局安装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  —save-dev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在当前应用项目中安装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174" y="4196615"/>
            <a:ext cx="5699204" cy="24616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355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打包程序的作用：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把多个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脚本（或其它格式文件），打包成一个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语法或其它浏览器不能理解的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代码（如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打包命令：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  出口文件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入口文件：一般采用单一入口文件形式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出口文件：打包后的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文件，需要在浏览器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中加载该文件</a:t>
            </a:r>
          </a:p>
        </p:txBody>
      </p:sp>
    </p:spTree>
    <p:extLst>
      <p:ext uri="{BB962C8B-B14F-4D97-AF65-F5344CB8AC3E}">
        <p14:creationId xmlns:p14="http://schemas.microsoft.com/office/powerpoint/2010/main" val="28361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19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配置文件打包文件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在应用程序根目录创建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：入口文件，一般使用单一入口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：出口文件，由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选项构成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module.rules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：调用外部的脚本或工具，实现对不同格式的文件的处理</a:t>
            </a: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：待处理的文件格式（扩展名）</a:t>
            </a: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：外部工具名称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resolve.alias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：配置如何解析模块，创建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的别名，来确保模块引入变得更简单。</a:t>
            </a:r>
          </a:p>
        </p:txBody>
      </p:sp>
    </p:spTree>
    <p:extLst>
      <p:ext uri="{BB962C8B-B14F-4D97-AF65-F5344CB8AC3E}">
        <p14:creationId xmlns:p14="http://schemas.microsoft.com/office/powerpoint/2010/main" val="16264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637514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配置文件打包文件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在应用程序根目录创建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npx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命令打包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注意，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webpack4+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版本中，要在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配置文件中添加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mode: “development”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761" y="1548097"/>
            <a:ext cx="4644832" cy="49682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13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配置文件打包文件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配置文件），在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 ，添加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快速执行命令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此时，直接在应用程序根目录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 start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即可实现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程序的打包功能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6" y="4547433"/>
            <a:ext cx="9771316" cy="17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-dev-server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-dev-server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开启本地调试服务器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全局（或指定项目中）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-dev-server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，实现本地服务器调试开发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  -g 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-dev-server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全局安装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文件中，使用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段实现 调试服务器的配置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默认端口号为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配置文件中添加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"server": "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-dev-server –open”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6712" y="4447628"/>
            <a:ext cx="4855048" cy="21288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671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1229" y="1589235"/>
            <a:ext cx="553130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Bootstrap4+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：可以直接被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打包处理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Bootstrap3.3.7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：需要添加一系列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Bootstrap3.3.7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安装指定的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style-loader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webpack.config.js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配置文件，添加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9" y="2252311"/>
            <a:ext cx="6342830" cy="3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NPM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https://nodejs.org/en/docs/guides/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https://www.npmjs.com.cn/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https://doc.webpack-china.org/guides/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入门教程：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https://www.jianshu.com/p/42e11515c10f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模块教程：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http://es6.ruanyifeng.com/#docs/module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9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NPM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Webpack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>
                <a:solidFill>
                  <a:srgbClr val="C00000"/>
                </a:solidFill>
              </a:rPr>
              <a:t>Laravel</a:t>
            </a:r>
            <a:r>
              <a:rPr lang="zh-CN" altLang="en-US" sz="2000" dirty="0" smtClean="0">
                <a:solidFill>
                  <a:srgbClr val="C00000"/>
                </a:solidFill>
              </a:rPr>
              <a:t>前端资源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前端资源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加载静态资源：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静态资源根目录为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目录，只有该目录下的静态资源才会被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辅助函数，获取前端静态资源的路径。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注意：图片上传时，需要修改图片的上传目录为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目录下的子目录，而不能使用默认的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目录，否则图片不能正确显示。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56" y="4477877"/>
            <a:ext cx="8943833" cy="6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NPM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Webpack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前端资源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前端资源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编译的前端资源：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文件，添加静态库依赖关系（类似于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composer.json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命令，下载静态资源库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webpack.mix.js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文件，设置静态资源编译配置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 run  dev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 其它段）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目录下的静态资源文件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NPM</a:t>
            </a:r>
            <a:endParaRPr lang="zh-CN" altLang="en-US" sz="2000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Webpack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前端资源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NPM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是运行在服务端的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，它是一个基于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V8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引擎和事件驱动、非阻塞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引擎执行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的速度非常快，性能很好。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主要用来承担服务器端应用程序开发工作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包管理器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，是全球最大的开源库生态系统，现在已经成为前端开发的标准配置，是前端包管理的最重要工具。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3301" y="4340994"/>
            <a:ext cx="5953161" cy="16833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97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https://nodejs.org/en/download/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安装：直接双击安装即可，将会自动把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工具写入命令行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-v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版本，以确认是否安装成功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3793" y="3678729"/>
            <a:ext cx="6268141" cy="30495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18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NPM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2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是前端依赖包管理工具，是一个命令行使用工具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-v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：查看当前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：安装指定的包到当前目录下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：全局安装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- save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：写入到当前项目的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uninstall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包名：删除某个指定包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 update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包名：更新某个指定包</a:t>
            </a:r>
          </a:p>
        </p:txBody>
      </p:sp>
    </p:spTree>
    <p:extLst>
      <p:ext uri="{BB962C8B-B14F-4D97-AF65-F5344CB8AC3E}">
        <p14:creationId xmlns:p14="http://schemas.microsoft.com/office/powerpoint/2010/main" val="35407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NPM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是前端依赖包管理工具，是一个命令行使用工具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安装淘宝镜像：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-g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—registry=https://registry.npm.taobao.org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包管理配置文件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 </a:t>
            </a: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属性：声明当前应用程序要使用的依赖库</a:t>
            </a: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 install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文件安装依赖关系</a:t>
            </a:r>
          </a:p>
        </p:txBody>
      </p:sp>
    </p:spTree>
    <p:extLst>
      <p:ext uri="{BB962C8B-B14F-4D97-AF65-F5344CB8AC3E}">
        <p14:creationId xmlns:p14="http://schemas.microsoft.com/office/powerpoint/2010/main" val="21690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NPM</a:t>
            </a:r>
            <a:r>
              <a:rPr lang="zh-CN" altLang="en-US" dirty="0" smtClean="0"/>
              <a:t>包的使用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下载的依赖包位于当前项目目录下的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使用这些依赖包有两种使用方法：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直接引入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=“”&gt;&lt;/script&gt;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打包工具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打包使用</a:t>
            </a:r>
          </a:p>
        </p:txBody>
      </p:sp>
      <p:pic>
        <p:nvPicPr>
          <p:cNvPr id="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0931" y="2233792"/>
            <a:ext cx="2664727" cy="4447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76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NPM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Webpack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前端资源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3512</TotalTime>
  <Words>1009</Words>
  <Application>Microsoft Office PowerPoint</Application>
  <PresentationFormat>宽屏</PresentationFormat>
  <Paragraphs>146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1553</cp:revision>
  <dcterms:created xsi:type="dcterms:W3CDTF">2014-07-07T13:10:41Z</dcterms:created>
  <dcterms:modified xsi:type="dcterms:W3CDTF">2018-04-03T05:28:38Z</dcterms:modified>
</cp:coreProperties>
</file>