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0"/>
  </p:notesMasterIdLst>
  <p:handoutMasterIdLst>
    <p:handoutMasterId r:id="rId21"/>
  </p:handoutMasterIdLst>
  <p:sldIdLst>
    <p:sldId id="321" r:id="rId6"/>
    <p:sldId id="328" r:id="rId7"/>
    <p:sldId id="405" r:id="rId8"/>
    <p:sldId id="421" r:id="rId9"/>
    <p:sldId id="426" r:id="rId10"/>
    <p:sldId id="427" r:id="rId11"/>
    <p:sldId id="402" r:id="rId12"/>
    <p:sldId id="422" r:id="rId13"/>
    <p:sldId id="423" r:id="rId14"/>
    <p:sldId id="424" r:id="rId15"/>
    <p:sldId id="425" r:id="rId16"/>
    <p:sldId id="403" r:id="rId17"/>
    <p:sldId id="411" r:id="rId18"/>
    <p:sldId id="311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110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6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1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0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http://blog.csdn.net/fationyyk/article/details/50971737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讲  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smtClean="0"/>
              <a:t>目录结构剖析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：应用程序开发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：配置文件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：数据库迁移及填充文件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：入口文件，静态资源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：视图，多语言支持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：路由文件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编译后模板文件，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目录：单元测试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目录：开源库（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：当前加载的配置项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93" y="469845"/>
            <a:ext cx="2008641" cy="6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smtClean="0"/>
              <a:t>目录结构剖析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05589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onsole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目录：应用所有自定义的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目录：应用的异常处理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：控制器、中间件以及表单请求等，几乎所有进入应用的请求处理都在这里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目录：应用的所有服务提供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文件：模型类文件；在此特别强调，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目录，完全可以自己创建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目录用来表示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中的模型类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575" y="1925602"/>
            <a:ext cx="2340168" cy="30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开发前的准备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Laravel</a:t>
            </a:r>
            <a:r>
              <a:rPr lang="zh-CN" altLang="en-US" sz="2000" dirty="0"/>
              <a:t>应用程序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Laravel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程序的执行过程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程序的执行过程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注册基本绑定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注册基本服务提供者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注册核心类别名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设置根路径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和异常处理器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处理请求和响应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开发前的准备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应用程序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程序的生命周期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开发前的准备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应用程序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程序的执行过程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安装前的准备工作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已经正确安装，并已经配置中国镜像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命令已经写入到环境变量中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开发环境需求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 php5.6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，最好使用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php7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Mbstring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Tokenizer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当前版本的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php.exe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已经写入到环境变量中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 Text 3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PHPStorm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闭包函数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678189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闭包函数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基本作用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：函数回调、延迟加载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Closure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类的一个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的值，只与其定义时作用域有关，与调用时作用域无关。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引用传递，则与最新的变量值有关。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指令中不能包含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等符号。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456" y="1639680"/>
            <a:ext cx="4041907" cy="15762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456" y="3496846"/>
            <a:ext cx="3306874" cy="21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闭包函数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678189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闭包函数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延迟加载的实现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实现机制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call_user_func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：调用用户自定义函数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闭包保存作用域中的变量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匿名类：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class { …… }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其它语法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数组新语法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::class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 of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97" y="1926051"/>
            <a:ext cx="4590476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开发前的准备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个</a:t>
            </a:r>
            <a:r>
              <a:rPr lang="en-US" altLang="zh-CN" sz="2000" b="1" dirty="0" err="1">
                <a:solidFill>
                  <a:srgbClr val="C00000"/>
                </a:solidFill>
              </a:rPr>
              <a:t>Laravel</a:t>
            </a:r>
            <a:r>
              <a:rPr lang="zh-CN" altLang="en-US" sz="2000" b="1" dirty="0">
                <a:solidFill>
                  <a:srgbClr val="C00000"/>
                </a:solidFill>
              </a:rPr>
              <a:t>应用程序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程序的执行过程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Laravel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框架的方式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直接下载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框架骨架结构压缩包，解压缩到指定目录即可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官方提供的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Homestead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（推荐使用）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create-project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也可以首先使用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安装器，再安装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28" y="5320411"/>
            <a:ext cx="6702150" cy="12029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97505" y="5460221"/>
            <a:ext cx="266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最新版本为 </a:t>
            </a:r>
            <a:r>
              <a:rPr lang="en-US" altLang="zh-CN" dirty="0" smtClean="0"/>
              <a:t>5.4 </a:t>
            </a:r>
            <a:r>
              <a:rPr lang="zh-CN" altLang="en-US" dirty="0" smtClean="0"/>
              <a:t>，建议使用最新版本进行开发。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0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程序的方法</a:t>
            </a:r>
            <a:endParaRPr lang="en-US" altLang="zh-CN" sz="2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程序的入口文件是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public/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，因此在浏览器中输入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http://127.0.0.1/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应用程序目录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/public/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即可访问应用程序。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public/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htaccess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，设置端口号虚拟主机，通过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  访问。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内置服务器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目录下，开启内置服务器，浏览器里访问。（推荐）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开启内置服务器命令：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-S  127.0.0.1:88  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（注意：在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serve 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（注意：在 根目录下，端口默认为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9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3406</TotalTime>
  <Words>675</Words>
  <Application>Microsoft Office PowerPoint</Application>
  <PresentationFormat>宽屏</PresentationFormat>
  <Paragraphs>120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1520</cp:revision>
  <dcterms:created xsi:type="dcterms:W3CDTF">2014-07-07T13:10:41Z</dcterms:created>
  <dcterms:modified xsi:type="dcterms:W3CDTF">2017-02-21T07:15:01Z</dcterms:modified>
</cp:coreProperties>
</file>