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0"/>
  </p:notesMasterIdLst>
  <p:handoutMasterIdLst>
    <p:handoutMasterId r:id="rId31"/>
  </p:handoutMasterIdLst>
  <p:sldIdLst>
    <p:sldId id="321" r:id="rId6"/>
    <p:sldId id="328" r:id="rId7"/>
    <p:sldId id="405" r:id="rId8"/>
    <p:sldId id="423" r:id="rId9"/>
    <p:sldId id="424" r:id="rId10"/>
    <p:sldId id="425" r:id="rId11"/>
    <p:sldId id="426" r:id="rId12"/>
    <p:sldId id="434" r:id="rId13"/>
    <p:sldId id="435" r:id="rId14"/>
    <p:sldId id="436" r:id="rId15"/>
    <p:sldId id="402" r:id="rId16"/>
    <p:sldId id="427" r:id="rId17"/>
    <p:sldId id="428" r:id="rId18"/>
    <p:sldId id="429" r:id="rId19"/>
    <p:sldId id="430" r:id="rId20"/>
    <p:sldId id="431" r:id="rId21"/>
    <p:sldId id="432" r:id="rId22"/>
    <p:sldId id="438" r:id="rId23"/>
    <p:sldId id="439" r:id="rId24"/>
    <p:sldId id="437" r:id="rId25"/>
    <p:sldId id="440" r:id="rId26"/>
    <p:sldId id="403" r:id="rId27"/>
    <p:sldId id="411" r:id="rId28"/>
    <p:sldId id="31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8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1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8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0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2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2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6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6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3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0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6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2017/02/22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讲  路由和控制器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路由相关</a:t>
            </a:r>
            <a:r>
              <a:rPr lang="en-US" altLang="zh-CN" dirty="0" smtClean="0"/>
              <a:t>artisan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85146" y="1701673"/>
            <a:ext cx="1070610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查看当前已经定义的所有路由：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route:list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路由缓存：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route:cache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使用路由缓存将会极大减少注册所有应用路由所花费的时间开销，在某些案例中，路由注册速度甚至能提高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路由缓存不会作用于基于闭包的路由。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要使用路由缓存，必须将闭包路由转化为控制器路由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清除路由缓存：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route:clear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7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路由机制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控制器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CSRF</a:t>
            </a:r>
            <a:r>
              <a:rPr lang="zh-CN" altLang="en-US" sz="2000" dirty="0"/>
              <a:t>保护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基本控制器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创建控制器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/app/Http/Controllers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，可以把控制器类组织到不同的子目录中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：控制器类名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：控制器类名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不是必须带有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，只要符合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规范即可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：每一个控制器类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均要指明其所在的命名空间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，命名空间要符合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PSR-4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规范；根命名空间为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\App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：控制器类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一般要继承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Illuminate\Routing\Controller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类或其子类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；若不继承该类，则不能直接使用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提供的常用控制器方法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实例：创建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基本控制器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23" y="1694807"/>
            <a:ext cx="8298273" cy="4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使用中间件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某些场合（如用户认证）需要在控制器执行之前使用中间件处理，为控制器添加中间件有两种方法。一是定义路由时，指明中间件；一是直接在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控制器的构造方法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中指定中间件。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定义路由时指明中间件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控制器构造方法中指明中间件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18" y="3246923"/>
            <a:ext cx="7730684" cy="565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818" y="4538873"/>
            <a:ext cx="6512772" cy="20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使用命令行创建控制器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控制器类可以纯手动创建，也可以使用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命令行工具创建，使用命令行创建控制器更为简单和方便。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命令创建控制器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创建空的控制器：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NewsController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19" y="3823361"/>
            <a:ext cx="5177961" cy="2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使用命令行创建控制器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命令创建控制器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创建资源控制器：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--resource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80" y="2856826"/>
            <a:ext cx="5386285" cy="37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资源控制器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资源控制器主要为了响应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风格的请求而产生的，只需要在路由中定义资源控制器路由，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就自动把不同请求类型的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匹配资源控制器的不同方法。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16" y="2636124"/>
            <a:ext cx="8871535" cy="40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资源控制器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资源控制器主要为了响应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风格的请求而产生的，只需要在路由中定义资源控制器路由，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就自动把不同请求类型的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匹配资源控制器的不同方法。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定义资源控制器路由：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Route::resource( );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补充资源控制器路由：如果有必要在默认资源路由之外添加额外的路由到资源控制器，应该在调用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Route::resource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定义这些路由；否则，通过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方法定义的路由可能无意中优先于补充的额外路由：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7" y="4727337"/>
            <a:ext cx="7384104" cy="6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表单伪造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中不能发送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框架提供了表单伪造机制，允许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表单模拟发送这类请求。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直接使用表单隐藏域：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提供的辅助函数：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method_field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59" y="3239679"/>
            <a:ext cx="8169074" cy="1053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59" y="5155905"/>
            <a:ext cx="5170946" cy="9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路由机制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控制器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CSRF</a:t>
            </a:r>
            <a:r>
              <a:rPr lang="zh-CN" altLang="en-US" sz="2000" dirty="0" smtClean="0"/>
              <a:t>保护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控制器相关</a:t>
            </a:r>
            <a:r>
              <a:rPr lang="en-US" altLang="zh-CN" dirty="0" smtClean="0"/>
              <a:t>artisan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创建空的控制器：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创建资源控制器：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 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--resource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指定位置创建控制器：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完整类名（带命名空间）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控制器类相关方法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Illuminate\Routing\Controller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Illuminate\Foundation\Bus\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DispatchesJobs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Illuminate\Foundation\Validation\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ValidatesRequests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\Access\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AuthorizesRequests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6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路由机制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控制器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CSRF</a:t>
            </a:r>
            <a:r>
              <a:rPr lang="zh-CN" altLang="en-US" sz="2000" b="1" dirty="0">
                <a:solidFill>
                  <a:srgbClr val="C00000"/>
                </a:solidFill>
              </a:rPr>
              <a:t>保护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CSRF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跨站请求伪造（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伪装授权用户的请求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来利用授信网站的恶意漏洞。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让应用避免遭到跨站请求伪造攻击变得简单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自动为每一个被应用管理的有效用户会话生成一个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令牌”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，该令牌用于验证授权用户和发起请求者是否是同一个人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任何时候在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应用中定义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表单，都需要在表单中引入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令牌字段，这样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保护中间件才能够正常验证请求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表单中添加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csrf_token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函数：获取当前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令牌的值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csrf_field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函数：生成一个包含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令牌值的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68" y="4215094"/>
            <a:ext cx="3932758" cy="9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路由机制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控制器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CSRF</a:t>
            </a:r>
            <a:r>
              <a:rPr lang="zh-CN" altLang="en-US" sz="2000" dirty="0"/>
              <a:t>保护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路由文件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路由文件位于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/routes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：文件包含的路由都会应用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中间件组，具备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防护以及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加密功能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，网站中采用的路由绝大多数都在此文件中定义。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：包含的路由应用了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中间件组，具备频率限制功能，这些路由是无状态的，所以请求通过这些路由进入应用需要通过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进行认证并且不能访问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。一般使用在为客户端提供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接口的场景中。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：用于定义所有基于闭包的控制台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命令，主要是用于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控制台命令中使用该路由。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：注册应用程序所提供的广播频道。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799" y="1911186"/>
            <a:ext cx="2000418" cy="14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定义路由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路由定义形式：使用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提供的方法来定义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定义路由采用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的形式进行定义；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的路由；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路由可以由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闭包函数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响应，也可以由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48" y="3748495"/>
            <a:ext cx="10432033" cy="28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65" y="3727179"/>
            <a:ext cx="4992153" cy="643757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定义路由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644407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：由闭包函数响应该路由请求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：由控制器的指定动作响应该路由请求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的路由，由资源控制器响应路由请求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80" y="859240"/>
            <a:ext cx="4331038" cy="2322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185" y="5393487"/>
            <a:ext cx="5185266" cy="6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路由参数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15771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有些情况下，需要在路由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中给出参数，现在讨论如何把给定参数和响应代码绑定。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必需参数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给定参数，否则路由解析错误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中可以给定参数，也可以不给定参数（若无参数，使用默认值参数）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在控制器方法中要给出参数的默认值。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53" y="1880969"/>
            <a:ext cx="5452042" cy="1478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88" y="4174907"/>
            <a:ext cx="5844807" cy="14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命名路由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15771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命名路由为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提供了便利。实现也很简单，在路由定义之后使用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方法链的方式来实现。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定义命名路由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方法链实现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“as”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键实现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使用命名路由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59" y="1771774"/>
            <a:ext cx="4101752" cy="1002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31" y="3042515"/>
            <a:ext cx="4410351" cy="20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630" y="5381056"/>
            <a:ext cx="4083853" cy="7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路由群组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452672" y="1469199"/>
            <a:ext cx="559166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路由群组允许我们在多个路由中共享路由属性，比如中间件和命名空间等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，而不必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为每一个路由单独定义属性。共享属性以数组的形式作为第一个参数被传递给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Route::group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共享中间件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路由前缀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共享命名空间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默认使用的控制器命名空间为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App\Http\Controllers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可以指定子命名空间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03" y="859240"/>
            <a:ext cx="5806978" cy="23402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3" y="3454358"/>
            <a:ext cx="5617620" cy="13026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004" y="5092228"/>
            <a:ext cx="7718000" cy="1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3595</TotalTime>
  <Words>1237</Words>
  <Application>Microsoft Office PowerPoint</Application>
  <PresentationFormat>宽屏</PresentationFormat>
  <Paragraphs>152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1531</cp:revision>
  <dcterms:created xsi:type="dcterms:W3CDTF">2014-07-07T13:10:41Z</dcterms:created>
  <dcterms:modified xsi:type="dcterms:W3CDTF">2017-02-22T02:53:46Z</dcterms:modified>
</cp:coreProperties>
</file>