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4"/>
  </p:notesMasterIdLst>
  <p:handoutMasterIdLst>
    <p:handoutMasterId r:id="rId25"/>
  </p:handoutMasterIdLst>
  <p:sldIdLst>
    <p:sldId id="321" r:id="rId6"/>
    <p:sldId id="328" r:id="rId7"/>
    <p:sldId id="405" r:id="rId8"/>
    <p:sldId id="423" r:id="rId9"/>
    <p:sldId id="428" r:id="rId10"/>
    <p:sldId id="437" r:id="rId11"/>
    <p:sldId id="438" r:id="rId12"/>
    <p:sldId id="402" r:id="rId13"/>
    <p:sldId id="427" r:id="rId14"/>
    <p:sldId id="439" r:id="rId15"/>
    <p:sldId id="441" r:id="rId16"/>
    <p:sldId id="440" r:id="rId17"/>
    <p:sldId id="403" r:id="rId18"/>
    <p:sldId id="442" r:id="rId19"/>
    <p:sldId id="444" r:id="rId20"/>
    <p:sldId id="443" r:id="rId21"/>
    <p:sldId id="445" r:id="rId22"/>
    <p:sldId id="311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3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72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0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4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3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6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3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2017/02/28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讲  请求和响应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文件上传的处理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获取上传的文件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请求中是否有文件上传信息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方法：获取上传的文件，返回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该类继承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SplFileInfo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类，可以使用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SplFileInfo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类的所有公有方法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isValid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方法：判断文件上传是否成功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getClientOriginalName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：获取原始文件名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保存上传的文件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::store(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方法：接收一个文件保存的相对路径（相对于文件系统配置的根目录 ），该路径不应该包含文件名，因为文件名会通过对文件内容进行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UploadedFile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storeAs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方法：该方法接收保存路径、文件名和磁盘名作为参数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3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文件上传配置项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filesystems.php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默认加载的文件驱动：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'default' =&gt; 'local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驱动引擎配置：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61" y="3646880"/>
            <a:ext cx="4424258" cy="15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多文件上传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数组形式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&lt;input type="file" name="photo[]" /&gt;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$files = $request-&gt;file('photo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处理每一个文件：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属性形式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&lt;input type="file" name="photo" /&gt;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&lt;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type="file" name="photo2"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$files = $request-&gt;file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处理每一个文件：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82" y="3226121"/>
            <a:ext cx="6361905" cy="723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1" y="5236372"/>
            <a:ext cx="3524865" cy="1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</a:rPr>
              <a:t>响应对象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响应对象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62177" y="1811958"/>
            <a:ext cx="1008168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中的响应对象分为三类：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Illuminate\Http\Response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类：基本响应类，可以使用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依赖注入或门面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方式访问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和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类：响应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类：重定向响应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Illuminate\Routing\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ResponseFactory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：响应工厂类，提供一系列方法响应不同类型内容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8292639" cy="685800"/>
          </a:xfrm>
        </p:spPr>
        <p:txBody>
          <a:bodyPr/>
          <a:lstStyle/>
          <a:p>
            <a:r>
              <a:rPr lang="en-US" altLang="zh-CN" dirty="0"/>
              <a:t>Illuminate\Http\Response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直接返回响应对象：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返回字符串：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‘hello’;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返回视图：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 view(‘test’);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setContent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方法，设置响应内容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Facades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Response::make(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创建响应对象并设置内容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响应对象的其它方法：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withHeaders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：设置响应消息头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50" y="2875179"/>
            <a:ext cx="4827990" cy="1402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350" y="4661726"/>
            <a:ext cx="5181468" cy="356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350" y="1869020"/>
            <a:ext cx="3150024" cy="4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重定向响应对象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获取重定向响应对象：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辅助函数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直接构造 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RedirectResponse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Redirector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实例对象重定向方法：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 = redirect( )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重定向到外网地址：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重定向到命名路由：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重定向到控制器动作：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控制器动作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注意，不能为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控制器的自定义动作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返回上一个页面：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刷新当前页面：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$redirector-&gt;refresh( 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67" y="1994258"/>
            <a:ext cx="4711228" cy="2586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93" y="3988547"/>
            <a:ext cx="5019048" cy="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453" y="3451634"/>
            <a:ext cx="3228571" cy="3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366" y="4485976"/>
            <a:ext cx="4171429" cy="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4567" y="5346349"/>
            <a:ext cx="5376722" cy="2914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567" y="5997556"/>
            <a:ext cx="3410966" cy="2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响应其它类型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59812" y="1586672"/>
            <a:ext cx="1127438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方法会自动将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头设置为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，并使用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方法将给定数组转化为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方法用于生成强制用户浏览器下载给定路径文件的响应。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download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方法接受文件名作为第二个参数，该参数决定用户下载文件的显示名称，你还可以将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头信息作为第三个参数传递到该方法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直接响应文件内容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方法可用于直接在用户浏览器显示文件，例如图片或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，而不需要下载，该方法接收文件路径作为第一个参数，头信息数组作为第二个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响应对象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请求对象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文件上传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响应对象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66" y="4029285"/>
            <a:ext cx="4152381" cy="22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356" y="1639680"/>
            <a:ext cx="4533333" cy="223809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请求对象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Illuminate\Http\Request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依赖注入机制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（通过参数形式）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若有路由参数，写在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$request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请求门面类：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Illuminate\Support\Facades\Request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获取请求路径和请求方法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8582840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获取请求路径：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请求的路径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不带查询字符串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的完整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fullUrl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方法：返回包含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字符串的完整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方法：允许验证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进入的请求是否与给定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获取请求方法：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方法：返回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isMethod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方法：验证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请求方式是否匹配给定字符串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27" y="1778832"/>
            <a:ext cx="4142278" cy="1185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726" y="3266881"/>
            <a:ext cx="3549470" cy="1425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800" y="4194019"/>
            <a:ext cx="3318243" cy="845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920" y="5269428"/>
            <a:ext cx="4412171" cy="6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获取请求参数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0" y="1639680"/>
            <a:ext cx="10956327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获取请求参数：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注意：无论是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参数或表单参数）还是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参数（任何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请求参数），均可以被请求对象获取到。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all( 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方法：以数组格式获取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所有请求参数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方法：获取给定参数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所对应的请求参数（若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为空，以数组返回所有请求参数）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方法：判断某一个请求参数是否存在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方法：只获取指定的请求参数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方法：获取指定参数之外的所有请求参数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73" y="4327345"/>
            <a:ext cx="4759474" cy="2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获取上一次请求参数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0" y="1639680"/>
            <a:ext cx="10956327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允许你在两次请求之间保存输入数据，这个特性在检测校验数据失败后需要重新填充表单数据时很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存储一次性数据：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简单存储：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flashOnly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flashExcept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存储并重定向：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redirect( )-&gt;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withInput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使用一次性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获取上一次数据：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11" y="3843131"/>
            <a:ext cx="4851443" cy="27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请求对象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文件上传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响应对象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文件上传准备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表单提交方式：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enctype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 type="file"  name="***"  /&gt;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upload_max_filesize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max_file_uploads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post_max_size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获取上传的文件：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$_FILES[ ]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保存上传的文件：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move_uploaded_file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3457</TotalTime>
  <Words>1081</Words>
  <Application>Microsoft Office PowerPoint</Application>
  <PresentationFormat>宽屏</PresentationFormat>
  <Paragraphs>153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1608</cp:revision>
  <dcterms:created xsi:type="dcterms:W3CDTF">2014-07-07T13:10:41Z</dcterms:created>
  <dcterms:modified xsi:type="dcterms:W3CDTF">2017-02-28T05:46:20Z</dcterms:modified>
</cp:coreProperties>
</file>