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321" r:id="rId6"/>
    <p:sldId id="328" r:id="rId7"/>
    <p:sldId id="405" r:id="rId8"/>
    <p:sldId id="428" r:id="rId9"/>
    <p:sldId id="429" r:id="rId10"/>
    <p:sldId id="435" r:id="rId11"/>
    <p:sldId id="430" r:id="rId12"/>
    <p:sldId id="434" r:id="rId13"/>
    <p:sldId id="402" r:id="rId14"/>
    <p:sldId id="431" r:id="rId15"/>
    <p:sldId id="432" r:id="rId16"/>
    <p:sldId id="436" r:id="rId17"/>
    <p:sldId id="433" r:id="rId18"/>
    <p:sldId id="437" r:id="rId19"/>
    <p:sldId id="438" r:id="rId20"/>
    <p:sldId id="439" r:id="rId21"/>
    <p:sldId id="403" r:id="rId22"/>
    <p:sldId id="411" r:id="rId23"/>
    <p:sldId id="440" r:id="rId24"/>
    <p:sldId id="441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77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4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6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5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03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19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4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9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7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4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9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4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5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2017/02/28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讲  视图和模板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——Laravel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1065961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提供的一个非常简单但很强大的模板引擎，不同于其他流行的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在视图中并不约束你使用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原生代码。所有的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视图都会被编译成原生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代码并缓存起来直到被修改，这意味着对应用的性能而言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基本上是零开销。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视图文件使用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blade.php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文件扩展并存放在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resources/views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显示数据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显示简单数据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输出函数：直接书写函数调用即可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默认值输出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70" y="4228216"/>
            <a:ext cx="2354379" cy="585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82" y="5068894"/>
            <a:ext cx="4732268" cy="327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782" y="5800280"/>
            <a:ext cx="3989634" cy="3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468652"/>
            <a:ext cx="1065961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模板继承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  :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：替换模板输出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@extends  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模板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@parent 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输出父视图中指定内容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" y="3784627"/>
            <a:ext cx="4196821" cy="27735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06" y="2379262"/>
            <a:ext cx="5143344" cy="2810729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3626603" y="3006671"/>
            <a:ext cx="2257103" cy="1177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991173" y="3518115"/>
            <a:ext cx="2892533" cy="13483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177153" y="4697184"/>
            <a:ext cx="2706553" cy="11393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40931"/>
            <a:ext cx="1065961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结束标签的区别：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@show 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执行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到此处时将该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中的内容输出到页面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@stop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：只是进行内容解析，并且不再处理当前模板中后续对该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endsection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：已经被弃用，用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@stop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 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不能被子视图继承（即父视图内容会丢失）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@yield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是单标签，不能有结束标签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@section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可以被子视图继承（使用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@parent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040" y="4136494"/>
            <a:ext cx="2657143" cy="1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991" y="3630442"/>
            <a:ext cx="2257465" cy="288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107" y="859240"/>
            <a:ext cx="2288405" cy="858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702" y="782779"/>
            <a:ext cx="2196924" cy="17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1065961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：可以使用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@if , @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elseif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@else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来构造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语句，这些指令函数和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@unless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36" y="3090098"/>
            <a:ext cx="3625864" cy="1952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35" y="5456176"/>
            <a:ext cx="2512681" cy="7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66033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在循环的时候可以使用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$loop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变量获取循环信息，例如是否是循环的第一个或最后一个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707" y="1838688"/>
            <a:ext cx="4150232" cy="41046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10" y="4594992"/>
            <a:ext cx="2472025" cy="20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513233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在循环的时候可以使用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$loop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变量获取循环信息，例如是否是循环的第一个或最后一个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$loop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70" y="1851891"/>
            <a:ext cx="6071623" cy="43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Blade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78135" y="1732670"/>
            <a:ext cx="1095003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包含子视图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@include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指令允许你很简单的在一个视图中包含另一个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视图，所有父级视图中变量在被包含的子视图中依然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尽管被包含的视图继承所有父视图中的数据，你还可以传递额外参数到被包含的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21" y="3926863"/>
            <a:ext cx="3218986" cy="2023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53" y="4595687"/>
            <a:ext cx="4475447" cy="5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视图和控制器动作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Blade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本地化支持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smtClean="0"/>
              <a:t>本地化支持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的本地化特性允许你在应用中轻松实现多种语言支持。语言字符串默认存放在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resources/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目录中，在该目录中应该包含应用支持的每种语言的子目录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应用默认语言存放在配置文件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，你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可以修改该值来匹配应用需要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。同时也可以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在运行时使用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setLocale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77" y="3578672"/>
            <a:ext cx="2334779" cy="1751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30" y="3062780"/>
            <a:ext cx="2334779" cy="386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853" y="5566644"/>
            <a:ext cx="5208519" cy="887165"/>
          </a:xfrm>
          <a:prstGeom prst="rect">
            <a:avLst/>
          </a:prstGeom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878356" y="3578672"/>
            <a:ext cx="7907835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你还可以配置一个“备用语言”，当当前语言不包含给定语言行时备用语言被返回。和默认语言一样，备用语言也在配置文件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app.php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747" y="4775301"/>
            <a:ext cx="3343633" cy="3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输出语言内容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使用辅助函数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从语言文件中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获取内容，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该方法接收文件和语言行的键作为第一个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如果你使用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模板引擎，可以使用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 }}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语法打印语言行或者使用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如果指定的语言行不存在，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函数将返回语言行的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093" y="2416005"/>
            <a:ext cx="2685924" cy="4332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093" y="3692402"/>
            <a:ext cx="3206690" cy="96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视图和控制器动作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Blade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本地化支持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替换语言行中的参数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如果需要的话，你可以在语言行中定义占位符，所有的占位符都有一个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前缀，例如，你可以用占位符名称定义一个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要在获取语言行的时候替换占位符，传递一个替换数组作为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函数的第二个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如果占位符都是大写的，或者首字母是大写的，那么相应的，传入的值也会保持和占位符格式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15" y="2294925"/>
            <a:ext cx="2807850" cy="46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97" y="3699656"/>
            <a:ext cx="4799886" cy="461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996" y="5110274"/>
            <a:ext cx="4978719" cy="7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视图和控制器动作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Blade</a:t>
            </a:r>
            <a:r>
              <a:rPr lang="zh-CN" altLang="en-US" sz="2000" dirty="0" smtClean="0"/>
              <a:t>模板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本地化支持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控制器动作和视图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视图文件和控制器动作的关系：一般情况下，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控制器的一个动作对应一个视图文件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；另一方面，一个视图文件也可以被多个动作所加载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视图文件目录：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/resources/views/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；该目录下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针对不同控制器创建不同的子目录，在子目录中存放某一个动作所对应的视图文件（非强制性要求）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视图文件名：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动作名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blade.php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，注意扩展名为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blade.php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控制器中加载视图方法：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指定的视图文件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43061" y="4040337"/>
            <a:ext cx="5019931" cy="2375961"/>
            <a:chOff x="6643061" y="4040337"/>
            <a:chExt cx="5019931" cy="237596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3250" y="4040337"/>
              <a:ext cx="3049742" cy="237596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9205993" y="5408908"/>
              <a:ext cx="1115878" cy="27897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7798637" y="5220568"/>
              <a:ext cx="1376361" cy="2968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643061" y="5043651"/>
              <a:ext cx="167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控制器名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763932" y="5687878"/>
              <a:ext cx="681926" cy="3719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1"/>
            </p:cNvCxnSpPr>
            <p:nvPr/>
          </p:nvCxnSpPr>
          <p:spPr>
            <a:xfrm flipH="1">
              <a:off x="7864872" y="5873858"/>
              <a:ext cx="1899060" cy="1239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753554" y="5813178"/>
              <a:ext cx="167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动作名称</a:t>
              </a:r>
              <a:endParaRPr lang="zh-CN" altLang="en-US" dirty="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38" y="5640069"/>
            <a:ext cx="3103373" cy="8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视图对象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获取视图对象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不传入参数，获取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Illuminate\View\Factory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$factory = view( );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传入参数，获取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Illuminate\View\View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$view = view( "hello" );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Facades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方式使用视图对象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View::make(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View::share(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View::composer( )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获取视图对象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app(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容器对象中绑定的依赖类实例对象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$view  =  app(“view”); 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9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向视图中传递数据：使用辅助函数 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传递单个数据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view("index")-&gt;with( key,  value );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：直接在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函数中给出第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个参数（数组数据）表示待传入的数据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45" y="2844142"/>
            <a:ext cx="6129727" cy="9529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445" y="4718756"/>
            <a:ext cx="3212036" cy="17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在视图中显示数据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直接使用原生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Blade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00" y="2401648"/>
            <a:ext cx="3960407" cy="6670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00" y="3830632"/>
            <a:ext cx="2354379" cy="5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视图间共享数据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视图间共享简单数据</a:t>
            </a:r>
            <a:endParaRPr lang="en-US" altLang="zh-CN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ServiceProvider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中注册数据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 </a:t>
            </a: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AppServiceProvider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中绑定，也可以在自定义的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中绑定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在视图文件中使用数据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视图组件共享数据：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Composer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ServiceProvider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中绑定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可以绑定闭包函数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可以绑定类文件（必须实现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在视图文件中使用数据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08" y="1641783"/>
            <a:ext cx="5101605" cy="9758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13" y="3265338"/>
            <a:ext cx="4743796" cy="19956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483" y="5580558"/>
            <a:ext cx="7243789" cy="2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视图和控制器动作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Blade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模板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本地化支持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3336</TotalTime>
  <Words>1136</Words>
  <Application>Microsoft Office PowerPoint</Application>
  <PresentationFormat>宽屏</PresentationFormat>
  <Paragraphs>158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1550</cp:revision>
  <dcterms:created xsi:type="dcterms:W3CDTF">2014-07-07T13:10:41Z</dcterms:created>
  <dcterms:modified xsi:type="dcterms:W3CDTF">2017-02-28T12:52:40Z</dcterms:modified>
</cp:coreProperties>
</file>