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7"/>
  </p:notesMasterIdLst>
  <p:handoutMasterIdLst>
    <p:handoutMasterId r:id="rId28"/>
  </p:handoutMasterIdLst>
  <p:sldIdLst>
    <p:sldId id="321" r:id="rId6"/>
    <p:sldId id="328" r:id="rId7"/>
    <p:sldId id="405" r:id="rId8"/>
    <p:sldId id="423" r:id="rId9"/>
    <p:sldId id="428" r:id="rId10"/>
    <p:sldId id="429" r:id="rId11"/>
    <p:sldId id="430" r:id="rId12"/>
    <p:sldId id="431" r:id="rId13"/>
    <p:sldId id="432" r:id="rId14"/>
    <p:sldId id="402" r:id="rId15"/>
    <p:sldId id="427" r:id="rId16"/>
    <p:sldId id="435" r:id="rId17"/>
    <p:sldId id="436" r:id="rId18"/>
    <p:sldId id="437" r:id="rId19"/>
    <p:sldId id="438" r:id="rId20"/>
    <p:sldId id="439" r:id="rId21"/>
    <p:sldId id="403" r:id="rId22"/>
    <p:sldId id="411" r:id="rId23"/>
    <p:sldId id="433" r:id="rId24"/>
    <p:sldId id="434" r:id="rId25"/>
    <p:sldId id="311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38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87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383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41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Collection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err="1" smtClean="0"/>
              <a:t>Make:model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参数项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模型路由绑定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序列化</a:t>
            </a:r>
            <a:endParaRPr lang="en-US" altLang="zh-CN" smtClean="0"/>
          </a:p>
          <a:p>
            <a:pPr marL="228600" indent="-228600">
              <a:buAutoNum type="arabicPeriod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63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20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16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49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21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899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7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51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482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0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154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5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2017/03/14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2017/03/14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2017/03/14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2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slide" Target="slide2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notesSlide" Target="../notesSlides/notesSlide13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" Target="slide2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634091" y="3504765"/>
            <a:ext cx="7455305" cy="989711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6</a:t>
            </a:r>
            <a:r>
              <a:rPr lang="zh-CN" altLang="en-US" dirty="0" smtClean="0"/>
              <a:t>讲  </a:t>
            </a:r>
            <a:r>
              <a:rPr lang="en-US" altLang="zh-CN" dirty="0" smtClean="0"/>
              <a:t>Eloquent ORM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框架开发之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基础使用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多表关联关系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其他细节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3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多表关联关系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多表关联关系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一对一关系：每一个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具有一条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MemberInfo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  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hasOne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MemberInfo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MemberInfo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belongsTo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Member</a:t>
            </a: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一对多关系：每一个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发表了多条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  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hasMany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Msgs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belongsTo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Member</a:t>
            </a: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多对多关系：每一个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具有多个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，每一种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具有多个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</a:t>
            </a:r>
          </a:p>
          <a:p>
            <a:pPr marL="1085850" lvl="1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  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belongsToMany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Roles</a:t>
            </a:r>
          </a:p>
          <a:p>
            <a:pPr marL="1085850" lvl="1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Role  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belongsToMany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Members</a:t>
            </a:r>
          </a:p>
        </p:txBody>
      </p:sp>
    </p:spTree>
    <p:extLst>
      <p:ext uri="{BB962C8B-B14F-4D97-AF65-F5344CB8AC3E}">
        <p14:creationId xmlns:p14="http://schemas.microsoft.com/office/powerpoint/2010/main" val="6590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65" y="4525606"/>
            <a:ext cx="5777395" cy="952031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226378" cy="685800"/>
          </a:xfrm>
        </p:spPr>
        <p:txBody>
          <a:bodyPr/>
          <a:lstStyle/>
          <a:p>
            <a:r>
              <a:rPr lang="zh-CN" altLang="en-US" dirty="0" smtClean="0"/>
              <a:t>一对一关系的实现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87365" y="1616488"/>
            <a:ext cx="7775805" cy="285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模型类中实现一对一关系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hasOne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：父表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hasOne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子表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belongsTo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：子表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belongsTo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父表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</a:pP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获取关联数据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033" y="1616488"/>
            <a:ext cx="3256281" cy="39262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366" y="1616488"/>
            <a:ext cx="4066667" cy="15904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7366" y="3299531"/>
            <a:ext cx="3933333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6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226378" cy="685800"/>
          </a:xfrm>
        </p:spPr>
        <p:txBody>
          <a:bodyPr/>
          <a:lstStyle/>
          <a:p>
            <a:r>
              <a:rPr lang="zh-CN" altLang="en-US" dirty="0" smtClean="0"/>
              <a:t>一对多关系的实现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87365" y="1616488"/>
            <a:ext cx="7775805" cy="207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模型类中实现一对多关系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hasMany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：父表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hasMany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子表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belongsTo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：子表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belongsTo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父表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</a:pP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获取关联数据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114" y="1893874"/>
            <a:ext cx="2548442" cy="31988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655" y="1616488"/>
            <a:ext cx="3523809" cy="15904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55" y="3442487"/>
            <a:ext cx="3961905" cy="15904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486" y="3795266"/>
            <a:ext cx="3099814" cy="13462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5072" y="4931363"/>
            <a:ext cx="2768228" cy="9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226378" cy="685800"/>
          </a:xfrm>
        </p:spPr>
        <p:txBody>
          <a:bodyPr/>
          <a:lstStyle/>
          <a:p>
            <a:r>
              <a:rPr lang="zh-CN" altLang="en-US" dirty="0" smtClean="0"/>
              <a:t>多对多关系的实现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54502" y="1502188"/>
            <a:ext cx="7775805" cy="168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模型类中实现多对多关系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belongsToMany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belongsToMany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belongsToMany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belongsToMany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</a:pP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307" y="1637630"/>
            <a:ext cx="2290648" cy="42727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90" y="2787737"/>
            <a:ext cx="5409524" cy="15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537" y="4474353"/>
            <a:ext cx="5571429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226378" cy="685800"/>
          </a:xfrm>
        </p:spPr>
        <p:txBody>
          <a:bodyPr/>
          <a:lstStyle/>
          <a:p>
            <a:r>
              <a:rPr lang="zh-CN" altLang="en-US" dirty="0" smtClean="0"/>
              <a:t>多对多关系的实现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54502" y="1502188"/>
            <a:ext cx="7775805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模型类中实现多对多关系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获取关联数据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</a:pP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922" y="2801005"/>
            <a:ext cx="3524726" cy="14534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142" y="2801005"/>
            <a:ext cx="3650117" cy="135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226378" cy="685800"/>
          </a:xfrm>
        </p:spPr>
        <p:txBody>
          <a:bodyPr/>
          <a:lstStyle/>
          <a:p>
            <a:r>
              <a:rPr lang="zh-CN" altLang="en-US" dirty="0" smtClean="0"/>
              <a:t>关联关系的插入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654502" y="1502188"/>
            <a:ext cx="7775805" cy="401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hasMany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关系插入数据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save( )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方法：为子表添加一条记录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saveMany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方法：为子表添加多条记录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create( )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方法：通过数组参数为子表添加记录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belongsTo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关系插入数据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associate( )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方法：插入父表数据时，在子表中插入外键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dissociate( )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方法：取消关联，在子表中删除外键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belongsToMany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插入数据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attach( )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方法：建立关联关系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detach( )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方法：取消关联关系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22" y="1202140"/>
            <a:ext cx="4788878" cy="1652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039" y="2854640"/>
            <a:ext cx="3829922" cy="14026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230" y="4692694"/>
            <a:ext cx="3704497" cy="917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0307" y="4692693"/>
            <a:ext cx="3160190" cy="91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8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基础使用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8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多表关联关系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8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8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其他细节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8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5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Collection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0" y="1639680"/>
            <a:ext cx="10448879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Eloquent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返回的所有的包含多条记录的结果集都是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Illuminate\Database\Eloquent\Collection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对象的实例，包括通过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方法或者通过访问关联关系获取的结果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集合实现了迭代器接口，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允许你像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数组一样对其进行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另一方面，集合使用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直观的接口提供了各种映射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简化操作，因此比数组更加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强大。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195" y="3243318"/>
            <a:ext cx="4819405" cy="11112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440" y="4963666"/>
            <a:ext cx="4211160" cy="126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路由模型绑定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2" y="1467260"/>
            <a:ext cx="10412988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注入模型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到路由或控制器动作时，通常需要查询数据库才能获取相应的模型数据。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路由模型绑定让注入模型实例到路由变得简单，例如，你可以将匹配给定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的整个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类实例注入到路由中，而不是直接注入用户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会自动解析定义在路由或控制器动作（变量名匹配路由片段）中的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Eloquent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模型类型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在这个例子中，由于类型声明了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Eloquent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App\User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，对应的变量名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$user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会匹配路由片段中的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{user}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，这样，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会自动注入与请求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URI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中传入的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对应的用户模型实例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如果数据库中找不到对应的模型实例，会自动生成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404 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339" y="3579662"/>
            <a:ext cx="7552411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6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基础使用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多表关联关系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其他细节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序列化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集合转化为数组或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转化为数组：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toArray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转化为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toJson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序列化时指定白名单或黑名单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$hidden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属性：黑名单，序列化时不会被转化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$visible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属性：白名单，只有指定的字段会被序列化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8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基础使用</a:t>
            </a:r>
            <a:endParaRPr lang="zh-CN" altLang="en-US" sz="2000" b="1" spc="2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多表关联关系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/>
              <a:t>其他细节</a:t>
            </a: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0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Eloquent ORM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293718" cy="365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3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自带的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Eloquent ORM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提供了一个美观、简单的与数据库交互的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ActiveRecord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实现，每张数据表都对应一个与该表进行交互的“模型”，模型允许你在表中进行数据查询，以及插入、更新、删除等操作。</a:t>
            </a: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Eloquent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模型继承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Illuminate\Database\Eloquent\Model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类，可以放在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目录下的任意目录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模型文件可以位于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目录下，也可以位于其任意子目录下，只要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能够自动加载即可。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Artisan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命令创建模型类：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artisan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make:model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模型类名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附加参数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--migration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--controller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--resource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305" y="5416761"/>
            <a:ext cx="8133248" cy="122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Eloquent</a:t>
            </a:r>
            <a:r>
              <a:rPr lang="zh-CN" altLang="en-US" dirty="0" smtClean="0"/>
              <a:t>模型约定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294769" y="1546915"/>
            <a:ext cx="8279388" cy="509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Eloquent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模型类中可以添加几个重要属性：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$table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属性：指明当前模型类操作的数据表名称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若未指定该属性，则使用 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模型类名 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s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形式表示数据表名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primaryKey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属性：指明当前数据表的主键名称，默认为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</a:p>
          <a:p>
            <a:pPr marL="342900" indent="-34290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incrementing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属性：主键字段是否为自增类型，默认为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 marL="342900" indent="-34290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$timestamps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属性：模型类是否自动修饰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created_at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updated_at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在数据库迁移中，使用 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$table-&gt;timestamps( );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自动添加这两个字段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$dates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属性：数据表结构变异字段数组（软删除）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使用软删除时，在迁移表结构中，使用 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$table-&gt;</a:t>
            </a:r>
            <a:r>
              <a:rPr lang="en-US" altLang="zh-CN" sz="1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softDeletes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deleted_at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判断给定模型实例是否被软删除，可以使用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trashed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其它属性：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Illuminate\Database\Eloquent\Model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类源代码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407" y="1758902"/>
            <a:ext cx="4200306" cy="21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Eloquent</a:t>
            </a:r>
            <a:r>
              <a:rPr lang="zh-CN" altLang="en-US" dirty="0" smtClean="0"/>
              <a:t>读取数据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2" y="1639680"/>
            <a:ext cx="5802308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Eloquent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使用方式：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形式：      类名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形式：      对象名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获取多条记录：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all( )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get( )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find(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主键数组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返回结果为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，可以使用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遍历循环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获取单条记录：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find(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主键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first( )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获取字段值：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value( )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获取聚合：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avg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947" y="1741440"/>
            <a:ext cx="5127514" cy="47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226378" cy="685800"/>
          </a:xfrm>
        </p:spPr>
        <p:txBody>
          <a:bodyPr/>
          <a:lstStyle/>
          <a:p>
            <a:r>
              <a:rPr lang="en-US" altLang="zh-CN" dirty="0" smtClean="0"/>
              <a:t>Eloquent</a:t>
            </a:r>
            <a:r>
              <a:rPr lang="zh-CN" altLang="en-US" dirty="0" smtClean="0"/>
              <a:t>增加数据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063395" y="1639788"/>
            <a:ext cx="794808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方法：创建模型对象，直接为属性赋值，然后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方法：传入数组形式数据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注意，此方法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不能自动生成 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timestamps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方法：根据表单参数，生成模型对象，然后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$fillable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$guarded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22" y="4102001"/>
            <a:ext cx="4860258" cy="19939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885" y="2945050"/>
            <a:ext cx="3699011" cy="305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3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226378" cy="685800"/>
          </a:xfrm>
        </p:spPr>
        <p:txBody>
          <a:bodyPr/>
          <a:lstStyle/>
          <a:p>
            <a:r>
              <a:rPr lang="en-US" altLang="zh-CN" dirty="0" smtClean="0"/>
              <a:t>Eloquent</a:t>
            </a:r>
            <a:r>
              <a:rPr lang="zh-CN" altLang="en-US" dirty="0" smtClean="0"/>
              <a:t>修改数据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209169" y="1758948"/>
            <a:ext cx="9154031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方法：获取模型对象，修改属性值，然后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方法：传入数组形式数据（更新后的数据），注意，传入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937" y="3850751"/>
            <a:ext cx="3873869" cy="12778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048" y="3850751"/>
            <a:ext cx="3421108" cy="167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8226378" cy="685800"/>
          </a:xfrm>
        </p:spPr>
        <p:txBody>
          <a:bodyPr/>
          <a:lstStyle/>
          <a:p>
            <a:r>
              <a:rPr lang="en-US" altLang="zh-CN" dirty="0" smtClean="0"/>
              <a:t>Eloquent</a:t>
            </a:r>
            <a:r>
              <a:rPr lang="zh-CN" altLang="en-US" dirty="0" smtClean="0"/>
              <a:t>删除数据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182665" y="1679436"/>
            <a:ext cx="7775805" cy="323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方法：根据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条件删除指定记录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destroy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方法：删除主键所限定的记录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软删除问题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先在数据表中建立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deleted_at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在模型类中引入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Traits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SoftDeletes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模型类中添加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$dates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执行删除即可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82" y="2283188"/>
            <a:ext cx="3282775" cy="165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4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3520</TotalTime>
  <Words>1207</Words>
  <Application>Microsoft Office PowerPoint</Application>
  <PresentationFormat>宽屏</PresentationFormat>
  <Paragraphs>166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1611</cp:revision>
  <dcterms:created xsi:type="dcterms:W3CDTF">2014-07-07T13:10:41Z</dcterms:created>
  <dcterms:modified xsi:type="dcterms:W3CDTF">2017-03-14T06:37:42Z</dcterms:modified>
</cp:coreProperties>
</file>