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13"/>
  </p:notesMasterIdLst>
  <p:handoutMasterIdLst>
    <p:handoutMasterId r:id="rId14"/>
  </p:handoutMasterIdLst>
  <p:sldIdLst>
    <p:sldId id="321" r:id="rId6"/>
    <p:sldId id="328" r:id="rId7"/>
    <p:sldId id="423" r:id="rId8"/>
    <p:sldId id="427" r:id="rId9"/>
    <p:sldId id="411" r:id="rId10"/>
    <p:sldId id="428" r:id="rId11"/>
    <p:sldId id="31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2114" autoAdjust="0"/>
  </p:normalViewPr>
  <p:slideViewPr>
    <p:cSldViewPr snapToGrid="0">
      <p:cViewPr varScale="1">
        <p:scale>
          <a:sx n="78" d="100"/>
          <a:sy n="78" d="100"/>
        </p:scale>
        <p:origin x="258" y="9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5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2017/04/05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2017/04/05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2017/04/05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2017/04/05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2017/04/05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914639" cy="9897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  中间件、验证和前端资源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中间件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前端资源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838963" y="1462699"/>
            <a:ext cx="1040635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middleware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，用于用户认证、权限校验、日志文件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定义中间件：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make:middleware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中间件名称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注册中间件：全局注册、路由注册、中间件组注册、控制器注册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中间件使用的注意事项：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中间件位于 请求之前  或  请求之后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handle( )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和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159" y="3600588"/>
            <a:ext cx="4908020" cy="25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验证使用流程：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编写验证逻辑并在控制器中验证：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显示错误信息：在视图中使用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$errors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Illuminate\Support\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MessageBag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创建表单请求验证类：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make:request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验证类名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验证规则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前端资源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加载静态资源：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静态资源根目录为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目录，只有该目录下的静态资源才会被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辅助函数，获取前端静态资源的路径。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注意：图片上传时，需要修改图片的上传目录为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目录下的子目录，而不能使用默认的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目录，否则图片不能正确显示。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56" y="4477877"/>
            <a:ext cx="8943833" cy="6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前端资源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编译的前端资源：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文件，添加静态库依赖关系（类似于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composer.json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命令，下载静态资源库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webpack.mix.js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文件，设置静态资源编译配置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run  dev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 其它段）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目录下的静态资源文件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3474</TotalTime>
  <Words>300</Words>
  <Application>Microsoft Office PowerPoint</Application>
  <PresentationFormat>宽屏</PresentationFormat>
  <Paragraphs>45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1529</cp:revision>
  <dcterms:created xsi:type="dcterms:W3CDTF">2014-07-07T13:10:41Z</dcterms:created>
  <dcterms:modified xsi:type="dcterms:W3CDTF">2017-04-05T01:42:11Z</dcterms:modified>
</cp:coreProperties>
</file>