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32"/>
  </p:notesMasterIdLst>
  <p:handoutMasterIdLst>
    <p:handoutMasterId r:id="rId33"/>
  </p:handoutMasterIdLst>
  <p:sldIdLst>
    <p:sldId id="262" r:id="rId2"/>
    <p:sldId id="423" r:id="rId3"/>
    <p:sldId id="431" r:id="rId4"/>
    <p:sldId id="397" r:id="rId5"/>
    <p:sldId id="424" r:id="rId6"/>
    <p:sldId id="450" r:id="rId7"/>
    <p:sldId id="447" r:id="rId8"/>
    <p:sldId id="425" r:id="rId9"/>
    <p:sldId id="432" r:id="rId10"/>
    <p:sldId id="433" r:id="rId11"/>
    <p:sldId id="434" r:id="rId12"/>
    <p:sldId id="426" r:id="rId13"/>
    <p:sldId id="427" r:id="rId14"/>
    <p:sldId id="428" r:id="rId15"/>
    <p:sldId id="429" r:id="rId16"/>
    <p:sldId id="448" r:id="rId17"/>
    <p:sldId id="430" r:id="rId18"/>
    <p:sldId id="435" r:id="rId19"/>
    <p:sldId id="436" r:id="rId20"/>
    <p:sldId id="445" r:id="rId21"/>
    <p:sldId id="449" r:id="rId22"/>
    <p:sldId id="438" r:id="rId23"/>
    <p:sldId id="439" r:id="rId24"/>
    <p:sldId id="441" r:id="rId25"/>
    <p:sldId id="442" r:id="rId26"/>
    <p:sldId id="443" r:id="rId27"/>
    <p:sldId id="440" r:id="rId28"/>
    <p:sldId id="444" r:id="rId29"/>
    <p:sldId id="446" r:id="rId30"/>
    <p:sldId id="283" r:id="rId3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975CE"/>
    <a:srgbClr val="DDEEFC"/>
    <a:srgbClr val="F2F2F2"/>
    <a:srgbClr val="F1F5FB"/>
    <a:srgbClr val="006ECC"/>
    <a:srgbClr val="03A6FF"/>
    <a:srgbClr val="B8DBF6"/>
    <a:srgbClr val="F6F6F6"/>
    <a:srgbClr val="0073D2"/>
    <a:srgbClr val="3D7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985" autoAdjust="0"/>
    <p:restoredTop sz="95179" autoAdjust="0"/>
  </p:normalViewPr>
  <p:slideViewPr>
    <p:cSldViewPr snapToGrid="0" showGuides="1">
      <p:cViewPr varScale="1">
        <p:scale>
          <a:sx n="74" d="100"/>
          <a:sy n="74" d="100"/>
        </p:scale>
        <p:origin x="90" y="24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283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EB1D13C-5577-41C2-BCA3-BF68619A3F86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902A980-32A0-4239-95FC-F459A49D5638}">
      <dgm:prSet phldrT="[文本]" custT="1"/>
      <dgm:spPr>
        <a:gradFill rotWithShape="0">
          <a:gsLst>
            <a:gs pos="0">
              <a:srgbClr val="03D4A8"/>
            </a:gs>
            <a:gs pos="25000">
              <a:srgbClr val="21D6E0"/>
            </a:gs>
            <a:gs pos="75000">
              <a:srgbClr val="0087E6"/>
            </a:gs>
            <a:gs pos="100000">
              <a:srgbClr val="005CBF"/>
            </a:gs>
          </a:gsLst>
          <a:lin ang="5400000" scaled="0"/>
        </a:gradFill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altLang="zh-CN" sz="2800" b="1" i="0" baseline="0" dirty="0" smtClean="0">
              <a:latin typeface="Times New Roman" panose="02020603050405020304" pitchFamily="18" charset="0"/>
              <a:ea typeface="楷体" panose="02010609060101010101" pitchFamily="49" charset="-122"/>
            </a:rPr>
            <a:t>ALM</a:t>
          </a:r>
          <a:endParaRPr lang="zh-CN" altLang="en-US" sz="2800" b="1" i="0" baseline="0" dirty="0">
            <a:latin typeface="Times New Roman" panose="02020603050405020304" pitchFamily="18" charset="0"/>
            <a:ea typeface="楷体" panose="02010609060101010101" pitchFamily="49" charset="-122"/>
          </a:endParaRPr>
        </a:p>
      </dgm:t>
    </dgm:pt>
    <dgm:pt modelId="{4A5EDE66-630B-4F58-B01C-1FDD0682F234}" type="parTrans" cxnId="{7CC8F65B-C282-4B31-9793-CBD8E851B8FB}">
      <dgm:prSet/>
      <dgm:spPr/>
      <dgm:t>
        <a:bodyPr/>
        <a:lstStyle/>
        <a:p>
          <a:endParaRPr lang="zh-CN" altLang="en-US" sz="2800" b="1" i="0" baseline="0">
            <a:latin typeface="Times New Roman" panose="02020603050405020304" pitchFamily="18" charset="0"/>
            <a:ea typeface="楷体" panose="02010609060101010101" pitchFamily="49" charset="-122"/>
          </a:endParaRPr>
        </a:p>
      </dgm:t>
    </dgm:pt>
    <dgm:pt modelId="{3192E8DA-E441-4102-AF2B-5821F5327758}" type="sibTrans" cxnId="{7CC8F65B-C282-4B31-9793-CBD8E851B8FB}">
      <dgm:prSet/>
      <dgm:spPr/>
      <dgm:t>
        <a:bodyPr/>
        <a:lstStyle/>
        <a:p>
          <a:endParaRPr lang="zh-CN" altLang="en-US" sz="2800" b="1" i="0" baseline="0">
            <a:latin typeface="Times New Roman" panose="02020603050405020304" pitchFamily="18" charset="0"/>
            <a:ea typeface="楷体" panose="02010609060101010101" pitchFamily="49" charset="-122"/>
          </a:endParaRPr>
        </a:p>
      </dgm:t>
    </dgm:pt>
    <dgm:pt modelId="{907165B2-4C2F-40D3-AC10-2B728814819D}">
      <dgm:prSet phldrT="[文本]" custT="1"/>
      <dgm:spPr>
        <a:solidFill>
          <a:schemeClr val="accent5">
            <a:lumMod val="60000"/>
            <a:lumOff val="40000"/>
          </a:schemeClr>
        </a:solidFill>
        <a:ln>
          <a:solidFill>
            <a:schemeClr val="accent5">
              <a:lumMod val="50000"/>
            </a:schemeClr>
          </a:solidFill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zh-CN" altLang="en-US" sz="2800" b="1" i="0" baseline="0" dirty="0" smtClean="0">
              <a:solidFill>
                <a:schemeClr val="tx1"/>
              </a:solidFill>
              <a:latin typeface="Times New Roman" panose="02020603050405020304" pitchFamily="18" charset="0"/>
              <a:ea typeface="楷体" panose="02010609060101010101" pitchFamily="49" charset="-122"/>
            </a:rPr>
            <a:t>测试基础知识回顾</a:t>
          </a:r>
          <a:endParaRPr lang="zh-CN" altLang="en-US" sz="2800" b="1" i="0" baseline="0" dirty="0">
            <a:solidFill>
              <a:schemeClr val="tx1"/>
            </a:solidFill>
            <a:latin typeface="Times New Roman" panose="02020603050405020304" pitchFamily="18" charset="0"/>
            <a:ea typeface="楷体" panose="02010609060101010101" pitchFamily="49" charset="-122"/>
          </a:endParaRPr>
        </a:p>
      </dgm:t>
    </dgm:pt>
    <dgm:pt modelId="{49C6BAC1-E176-4DE5-90D1-FCD9596CDAD4}" type="parTrans" cxnId="{65637076-AC45-49F5-A30D-8AC548C87D8E}">
      <dgm:prSet custT="1"/>
      <dgm:spPr/>
      <dgm:t>
        <a:bodyPr/>
        <a:lstStyle/>
        <a:p>
          <a:endParaRPr lang="zh-CN" altLang="en-US" sz="2800" b="1" i="0" baseline="0">
            <a:latin typeface="Times New Roman" panose="02020603050405020304" pitchFamily="18" charset="0"/>
            <a:ea typeface="楷体" panose="02010609060101010101" pitchFamily="49" charset="-122"/>
          </a:endParaRPr>
        </a:p>
      </dgm:t>
    </dgm:pt>
    <dgm:pt modelId="{DD1FA52C-D967-46E6-9B89-5C7BDFBB755D}" type="sibTrans" cxnId="{65637076-AC45-49F5-A30D-8AC548C87D8E}">
      <dgm:prSet/>
      <dgm:spPr/>
      <dgm:t>
        <a:bodyPr/>
        <a:lstStyle/>
        <a:p>
          <a:endParaRPr lang="zh-CN" altLang="en-US" sz="2800" b="1" i="0" baseline="0">
            <a:latin typeface="Times New Roman" panose="02020603050405020304" pitchFamily="18" charset="0"/>
            <a:ea typeface="楷体" panose="02010609060101010101" pitchFamily="49" charset="-122"/>
          </a:endParaRPr>
        </a:p>
      </dgm:t>
    </dgm:pt>
    <dgm:pt modelId="{F268FE85-00F9-4298-A5A1-8F7F5D9FAF80}">
      <dgm:prSet phldrT="[文本]" custT="1"/>
      <dgm:spPr>
        <a:solidFill>
          <a:schemeClr val="accent3">
            <a:lumMod val="20000"/>
            <a:lumOff val="80000"/>
          </a:schemeClr>
        </a:solidFill>
        <a:ln>
          <a:solidFill>
            <a:schemeClr val="accent3">
              <a:lumMod val="60000"/>
              <a:lumOff val="40000"/>
            </a:schemeClr>
          </a:solidFill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altLang="zh-CN" sz="2800" b="1" i="0" baseline="0" dirty="0" smtClean="0">
              <a:solidFill>
                <a:schemeClr val="tx1"/>
              </a:solidFill>
              <a:latin typeface="Times New Roman" panose="02020603050405020304" pitchFamily="18" charset="0"/>
              <a:ea typeface="楷体" panose="02010609060101010101" pitchFamily="49" charset="-122"/>
            </a:rPr>
            <a:t>ALM</a:t>
          </a:r>
          <a:r>
            <a:rPr lang="zh-CN" altLang="en-US" sz="2800" b="1" i="0" baseline="0" dirty="0" smtClean="0">
              <a:solidFill>
                <a:schemeClr val="tx1"/>
              </a:solidFill>
              <a:latin typeface="Times New Roman" panose="02020603050405020304" pitchFamily="18" charset="0"/>
              <a:ea typeface="楷体" panose="02010609060101010101" pitchFamily="49" charset="-122"/>
            </a:rPr>
            <a:t>测试需求管理</a:t>
          </a:r>
          <a:endParaRPr lang="zh-CN" altLang="en-US" sz="2800" b="1" i="0" baseline="0" dirty="0">
            <a:solidFill>
              <a:schemeClr val="tx1"/>
            </a:solidFill>
            <a:latin typeface="Times New Roman" panose="02020603050405020304" pitchFamily="18" charset="0"/>
            <a:ea typeface="楷体" panose="02010609060101010101" pitchFamily="49" charset="-122"/>
          </a:endParaRPr>
        </a:p>
      </dgm:t>
    </dgm:pt>
    <dgm:pt modelId="{75F3DE16-067E-4751-9C4E-E555359460F2}" type="parTrans" cxnId="{A6E89B6F-FC8B-415B-BFD2-392458AA8DCD}">
      <dgm:prSet custT="1"/>
      <dgm:spPr/>
      <dgm:t>
        <a:bodyPr/>
        <a:lstStyle/>
        <a:p>
          <a:endParaRPr lang="zh-CN" altLang="en-US" sz="2800" b="1" i="0" baseline="0">
            <a:latin typeface="Times New Roman" panose="02020603050405020304" pitchFamily="18" charset="0"/>
            <a:ea typeface="楷体" panose="02010609060101010101" pitchFamily="49" charset="-122"/>
          </a:endParaRPr>
        </a:p>
      </dgm:t>
    </dgm:pt>
    <dgm:pt modelId="{57463360-08E4-492F-B635-343A74F9E567}" type="sibTrans" cxnId="{A6E89B6F-FC8B-415B-BFD2-392458AA8DCD}">
      <dgm:prSet/>
      <dgm:spPr/>
      <dgm:t>
        <a:bodyPr/>
        <a:lstStyle/>
        <a:p>
          <a:endParaRPr lang="zh-CN" altLang="en-US" sz="2800" b="1" i="0" baseline="0">
            <a:latin typeface="Times New Roman" panose="02020603050405020304" pitchFamily="18" charset="0"/>
            <a:ea typeface="楷体" panose="02010609060101010101" pitchFamily="49" charset="-122"/>
          </a:endParaRPr>
        </a:p>
      </dgm:t>
    </dgm:pt>
    <dgm:pt modelId="{C3A8D40E-80DE-46F5-B515-187C4EB8E470}">
      <dgm:prSet phldrT="[文本]" custT="1"/>
      <dgm:spPr>
        <a:solidFill>
          <a:schemeClr val="accent1">
            <a:lumMod val="20000"/>
            <a:lumOff val="80000"/>
          </a:schemeClr>
        </a:solidFill>
        <a:ln>
          <a:solidFill>
            <a:schemeClr val="accent1">
              <a:lumMod val="60000"/>
              <a:lumOff val="40000"/>
            </a:schemeClr>
          </a:solidFill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altLang="zh-CN" sz="2800" b="1" i="0" baseline="0" dirty="0" smtClean="0">
              <a:solidFill>
                <a:schemeClr val="tx1"/>
              </a:solidFill>
              <a:latin typeface="Times New Roman" panose="02020603050405020304" pitchFamily="18" charset="0"/>
              <a:ea typeface="楷体" panose="02010609060101010101" pitchFamily="49" charset="-122"/>
            </a:rPr>
            <a:t>ALM</a:t>
          </a:r>
          <a:r>
            <a:rPr lang="zh-CN" altLang="en-US" sz="2800" b="1" i="0" baseline="0" dirty="0" smtClean="0">
              <a:solidFill>
                <a:schemeClr val="tx1"/>
              </a:solidFill>
              <a:latin typeface="Times New Roman" panose="02020603050405020304" pitchFamily="18" charset="0"/>
              <a:ea typeface="楷体" panose="02010609060101010101" pitchFamily="49" charset="-122"/>
            </a:rPr>
            <a:t>测试计划管理</a:t>
          </a:r>
        </a:p>
      </dgm:t>
    </dgm:pt>
    <dgm:pt modelId="{67F5D873-45E3-4BF5-954A-8DBCB175C452}" type="parTrans" cxnId="{08C8B4B1-C58D-44D4-B599-1098CB96FFB8}">
      <dgm:prSet custT="1"/>
      <dgm:spPr/>
      <dgm:t>
        <a:bodyPr/>
        <a:lstStyle/>
        <a:p>
          <a:endParaRPr lang="zh-CN" altLang="en-US" sz="2800" b="1" i="0" baseline="0">
            <a:latin typeface="Times New Roman" panose="02020603050405020304" pitchFamily="18" charset="0"/>
            <a:ea typeface="楷体" panose="02010609060101010101" pitchFamily="49" charset="-122"/>
          </a:endParaRPr>
        </a:p>
      </dgm:t>
    </dgm:pt>
    <dgm:pt modelId="{47A4BA47-756A-4BA8-B79B-18216C6CC516}" type="sibTrans" cxnId="{08C8B4B1-C58D-44D4-B599-1098CB96FFB8}">
      <dgm:prSet/>
      <dgm:spPr/>
      <dgm:t>
        <a:bodyPr/>
        <a:lstStyle/>
        <a:p>
          <a:endParaRPr lang="zh-CN" altLang="en-US" sz="2800" b="1" i="0" baseline="0">
            <a:latin typeface="Times New Roman" panose="02020603050405020304" pitchFamily="18" charset="0"/>
            <a:ea typeface="楷体" panose="02010609060101010101" pitchFamily="49" charset="-122"/>
          </a:endParaRPr>
        </a:p>
      </dgm:t>
    </dgm:pt>
    <dgm:pt modelId="{0D47EA02-0708-467C-A829-7750DC0B8686}">
      <dgm:prSet phldrT="[文本]" custT="1"/>
      <dgm:spPr>
        <a:solidFill>
          <a:schemeClr val="bg1">
            <a:lumMod val="85000"/>
          </a:schemeClr>
        </a:solidFill>
        <a:ln>
          <a:solidFill>
            <a:schemeClr val="bg1">
              <a:lumMod val="65000"/>
            </a:schemeClr>
          </a:solidFill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altLang="zh-CN" sz="2800" b="1" i="0" baseline="0" dirty="0" smtClean="0">
              <a:solidFill>
                <a:schemeClr val="tx1"/>
              </a:solidFill>
              <a:latin typeface="Times New Roman" panose="02020603050405020304" pitchFamily="18" charset="0"/>
              <a:ea typeface="楷体" panose="02010609060101010101" pitchFamily="49" charset="-122"/>
            </a:rPr>
            <a:t>ALM</a:t>
          </a:r>
          <a:r>
            <a:rPr lang="zh-CN" altLang="en-US" sz="2800" b="1" i="0" baseline="0" dirty="0" smtClean="0">
              <a:solidFill>
                <a:schemeClr val="tx1"/>
              </a:solidFill>
              <a:latin typeface="Times New Roman" panose="02020603050405020304" pitchFamily="18" charset="0"/>
              <a:ea typeface="楷体" panose="02010609060101010101" pitchFamily="49" charset="-122"/>
            </a:rPr>
            <a:t>项目自定义设置</a:t>
          </a:r>
          <a:endParaRPr lang="zh-CN" altLang="en-US" sz="2800" b="1" i="0" baseline="0" dirty="0">
            <a:solidFill>
              <a:schemeClr val="tx1"/>
            </a:solidFill>
            <a:latin typeface="Times New Roman" panose="02020603050405020304" pitchFamily="18" charset="0"/>
            <a:ea typeface="楷体" panose="02010609060101010101" pitchFamily="49" charset="-122"/>
          </a:endParaRPr>
        </a:p>
      </dgm:t>
    </dgm:pt>
    <dgm:pt modelId="{84F0BBB5-9A4D-4D9C-B561-74230E8AF6DF}" type="parTrans" cxnId="{1A66F878-7D88-468A-91A5-DC3844DB6B5E}">
      <dgm:prSet custT="1"/>
      <dgm:spPr/>
      <dgm:t>
        <a:bodyPr/>
        <a:lstStyle/>
        <a:p>
          <a:endParaRPr lang="zh-CN" altLang="en-US" sz="2800" b="1" i="0" baseline="0">
            <a:latin typeface="Times New Roman" panose="02020603050405020304" pitchFamily="18" charset="0"/>
            <a:ea typeface="楷体" panose="02010609060101010101" pitchFamily="49" charset="-122"/>
          </a:endParaRPr>
        </a:p>
      </dgm:t>
    </dgm:pt>
    <dgm:pt modelId="{6A3BEBE2-3A7A-487D-AB7F-C770220ABE05}" type="sibTrans" cxnId="{1A66F878-7D88-468A-91A5-DC3844DB6B5E}">
      <dgm:prSet/>
      <dgm:spPr/>
      <dgm:t>
        <a:bodyPr/>
        <a:lstStyle/>
        <a:p>
          <a:endParaRPr lang="zh-CN" altLang="en-US" sz="2800" b="1" i="0" baseline="0">
            <a:latin typeface="Times New Roman" panose="02020603050405020304" pitchFamily="18" charset="0"/>
            <a:ea typeface="楷体" panose="02010609060101010101" pitchFamily="49" charset="-122"/>
          </a:endParaRPr>
        </a:p>
      </dgm:t>
    </dgm:pt>
    <dgm:pt modelId="{06E3892A-E984-449C-ACDF-8695FF4BCF94}">
      <dgm:prSet phldrT="[文本]" custT="1"/>
      <dgm:spPr>
        <a:solidFill>
          <a:schemeClr val="accent6">
            <a:lumMod val="40000"/>
            <a:lumOff val="60000"/>
          </a:schemeClr>
        </a:solidFill>
        <a:ln>
          <a:solidFill>
            <a:schemeClr val="accent6">
              <a:lumMod val="75000"/>
            </a:schemeClr>
          </a:solidFill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altLang="zh-CN" sz="2800" b="1" i="0" baseline="0" dirty="0" smtClean="0">
              <a:solidFill>
                <a:srgbClr val="FF0000"/>
              </a:solidFill>
              <a:latin typeface="Times New Roman" panose="02020603050405020304" pitchFamily="18" charset="0"/>
              <a:ea typeface="楷体" panose="02010609060101010101" pitchFamily="49" charset="-122"/>
            </a:rPr>
            <a:t>ALM</a:t>
          </a:r>
          <a:r>
            <a:rPr lang="zh-CN" altLang="en-US" sz="2800" b="1" i="0" baseline="0" dirty="0" smtClean="0">
              <a:solidFill>
                <a:srgbClr val="FF0000"/>
              </a:solidFill>
              <a:latin typeface="Times New Roman" panose="02020603050405020304" pitchFamily="18" charset="0"/>
              <a:ea typeface="楷体" panose="02010609060101010101" pitchFamily="49" charset="-122"/>
            </a:rPr>
            <a:t>安装</a:t>
          </a:r>
          <a:endParaRPr lang="zh-CN" altLang="en-US" sz="2800" b="1" i="0" baseline="0" dirty="0">
            <a:solidFill>
              <a:srgbClr val="FF0000"/>
            </a:solidFill>
            <a:latin typeface="Times New Roman" panose="02020603050405020304" pitchFamily="18" charset="0"/>
            <a:ea typeface="楷体" panose="02010609060101010101" pitchFamily="49" charset="-122"/>
          </a:endParaRPr>
        </a:p>
      </dgm:t>
    </dgm:pt>
    <dgm:pt modelId="{5763ADA0-230D-4ACB-8739-51582413D136}" type="parTrans" cxnId="{ED4690DE-064C-419F-B6CE-9E820F0F3DA8}">
      <dgm:prSet custT="1"/>
      <dgm:spPr/>
      <dgm:t>
        <a:bodyPr/>
        <a:lstStyle/>
        <a:p>
          <a:endParaRPr lang="zh-CN" altLang="en-US" sz="2800" b="1" i="0" baseline="0">
            <a:latin typeface="Times New Roman" panose="02020603050405020304" pitchFamily="18" charset="0"/>
            <a:ea typeface="楷体" panose="02010609060101010101" pitchFamily="49" charset="-122"/>
          </a:endParaRPr>
        </a:p>
      </dgm:t>
    </dgm:pt>
    <dgm:pt modelId="{5A8660B8-9001-485A-95DA-4CB13D0BFBD4}" type="sibTrans" cxnId="{ED4690DE-064C-419F-B6CE-9E820F0F3DA8}">
      <dgm:prSet/>
      <dgm:spPr/>
      <dgm:t>
        <a:bodyPr/>
        <a:lstStyle/>
        <a:p>
          <a:endParaRPr lang="zh-CN" altLang="en-US" sz="2800" b="1" i="0" baseline="0">
            <a:latin typeface="Times New Roman" panose="02020603050405020304" pitchFamily="18" charset="0"/>
            <a:ea typeface="楷体" panose="02010609060101010101" pitchFamily="49" charset="-122"/>
          </a:endParaRPr>
        </a:p>
      </dgm:t>
    </dgm:pt>
    <dgm:pt modelId="{3DBB2D18-A828-442C-89EF-A792F831D83E}">
      <dgm:prSet phldrT="[文本]" custT="1"/>
      <dgm:spPr>
        <a:solidFill>
          <a:schemeClr val="accent2">
            <a:lumMod val="40000"/>
            <a:lumOff val="60000"/>
          </a:schemeClr>
        </a:solidFill>
        <a:ln>
          <a:solidFill>
            <a:schemeClr val="accent2">
              <a:lumMod val="75000"/>
            </a:schemeClr>
          </a:solidFill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altLang="zh-CN" sz="2800" b="1" i="0" baseline="0" dirty="0" smtClean="0">
              <a:solidFill>
                <a:schemeClr val="tx1"/>
              </a:solidFill>
              <a:latin typeface="Times New Roman" panose="02020603050405020304" pitchFamily="18" charset="0"/>
              <a:ea typeface="楷体" panose="02010609060101010101" pitchFamily="49" charset="-122"/>
            </a:rPr>
            <a:t>ALM</a:t>
          </a:r>
          <a:r>
            <a:rPr lang="zh-CN" altLang="en-US" sz="2800" b="1" i="0" baseline="0" dirty="0" smtClean="0">
              <a:solidFill>
                <a:schemeClr val="tx1"/>
              </a:solidFill>
              <a:latin typeface="Times New Roman" panose="02020603050405020304" pitchFamily="18" charset="0"/>
              <a:ea typeface="楷体" panose="02010609060101010101" pitchFamily="49" charset="-122"/>
            </a:rPr>
            <a:t>站点管理</a:t>
          </a:r>
          <a:endParaRPr lang="zh-CN" altLang="en-US" sz="2800" b="1" i="0" baseline="0" dirty="0">
            <a:solidFill>
              <a:schemeClr val="tx1"/>
            </a:solidFill>
            <a:latin typeface="Times New Roman" panose="02020603050405020304" pitchFamily="18" charset="0"/>
            <a:ea typeface="楷体" panose="02010609060101010101" pitchFamily="49" charset="-122"/>
          </a:endParaRPr>
        </a:p>
      </dgm:t>
    </dgm:pt>
    <dgm:pt modelId="{BAF96738-9E9D-4B12-AF50-A333C9F1AE6E}" type="parTrans" cxnId="{C66FBA9D-D948-4794-8E82-C22703B7FBBA}">
      <dgm:prSet custT="1"/>
      <dgm:spPr/>
      <dgm:t>
        <a:bodyPr/>
        <a:lstStyle/>
        <a:p>
          <a:endParaRPr lang="zh-CN" altLang="en-US" sz="2800" b="1" i="0" baseline="0">
            <a:latin typeface="Times New Roman" panose="02020603050405020304" pitchFamily="18" charset="0"/>
            <a:ea typeface="楷体" panose="02010609060101010101" pitchFamily="49" charset="-122"/>
          </a:endParaRPr>
        </a:p>
      </dgm:t>
    </dgm:pt>
    <dgm:pt modelId="{2E4106B8-DAAC-41C0-9358-B98175B5162F}" type="sibTrans" cxnId="{C66FBA9D-D948-4794-8E82-C22703B7FBBA}">
      <dgm:prSet/>
      <dgm:spPr/>
      <dgm:t>
        <a:bodyPr/>
        <a:lstStyle/>
        <a:p>
          <a:endParaRPr lang="zh-CN" altLang="en-US" sz="2800" b="1" i="0" baseline="0">
            <a:latin typeface="Times New Roman" panose="02020603050405020304" pitchFamily="18" charset="0"/>
            <a:ea typeface="楷体" panose="02010609060101010101" pitchFamily="49" charset="-122"/>
          </a:endParaRPr>
        </a:p>
      </dgm:t>
    </dgm:pt>
    <dgm:pt modelId="{4E01470B-E11D-4FFD-8868-D6A7A40FEAFB}">
      <dgm:prSet phldrT="[文本]" custT="1"/>
      <dgm:spPr>
        <a:solidFill>
          <a:schemeClr val="accent6">
            <a:lumMod val="40000"/>
            <a:lumOff val="60000"/>
          </a:schemeClr>
        </a:solidFill>
        <a:ln>
          <a:solidFill>
            <a:schemeClr val="accent6">
              <a:lumMod val="75000"/>
            </a:schemeClr>
          </a:solidFill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altLang="zh-CN" sz="2800" b="1" i="0" baseline="0" dirty="0" smtClean="0">
              <a:solidFill>
                <a:schemeClr val="tx1"/>
              </a:solidFill>
              <a:latin typeface="Times New Roman" panose="02020603050405020304" pitchFamily="18" charset="0"/>
              <a:ea typeface="楷体" panose="02010609060101010101" pitchFamily="49" charset="-122"/>
            </a:rPr>
            <a:t>ALM</a:t>
          </a:r>
          <a:r>
            <a:rPr lang="zh-CN" altLang="en-US" sz="2800" b="1" i="0" baseline="0" dirty="0" smtClean="0">
              <a:solidFill>
                <a:schemeClr val="tx1"/>
              </a:solidFill>
              <a:latin typeface="Times New Roman" panose="02020603050405020304" pitchFamily="18" charset="0"/>
              <a:ea typeface="楷体" panose="02010609060101010101" pitchFamily="49" charset="-122"/>
            </a:rPr>
            <a:t>测试过程管理</a:t>
          </a:r>
        </a:p>
      </dgm:t>
    </dgm:pt>
    <dgm:pt modelId="{5D439E86-9C09-47A6-844F-237E19C936FD}" type="parTrans" cxnId="{CCA0F1D5-AC52-4813-B241-0BE8A82837F4}">
      <dgm:prSet custT="1"/>
      <dgm:spPr/>
      <dgm:t>
        <a:bodyPr/>
        <a:lstStyle/>
        <a:p>
          <a:endParaRPr lang="zh-CN" altLang="en-US" sz="2800" b="1" i="0" baseline="0">
            <a:latin typeface="Times New Roman" panose="02020603050405020304" pitchFamily="18" charset="0"/>
            <a:ea typeface="楷体" panose="02010609060101010101" pitchFamily="49" charset="-122"/>
          </a:endParaRPr>
        </a:p>
      </dgm:t>
    </dgm:pt>
    <dgm:pt modelId="{E4CC05DF-FE79-4062-87B5-CBB27041A339}" type="sibTrans" cxnId="{CCA0F1D5-AC52-4813-B241-0BE8A82837F4}">
      <dgm:prSet/>
      <dgm:spPr/>
      <dgm:t>
        <a:bodyPr/>
        <a:lstStyle/>
        <a:p>
          <a:endParaRPr lang="zh-CN" altLang="en-US" sz="2800" b="1" i="0" baseline="0">
            <a:latin typeface="Times New Roman" panose="02020603050405020304" pitchFamily="18" charset="0"/>
            <a:ea typeface="楷体" panose="02010609060101010101" pitchFamily="49" charset="-122"/>
          </a:endParaRPr>
        </a:p>
      </dgm:t>
    </dgm:pt>
    <dgm:pt modelId="{04C1BE3A-5945-4EEC-9094-DEE0EC440722}">
      <dgm:prSet phldrT="[文本]" custT="1"/>
      <dgm:spPr>
        <a:solidFill>
          <a:schemeClr val="accent5">
            <a:lumMod val="20000"/>
            <a:lumOff val="80000"/>
          </a:schemeClr>
        </a:solidFill>
        <a:ln>
          <a:solidFill>
            <a:schemeClr val="accent5">
              <a:lumMod val="60000"/>
              <a:lumOff val="40000"/>
            </a:schemeClr>
          </a:solidFill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altLang="zh-CN" sz="2800" b="1" i="0" baseline="0" dirty="0" smtClean="0">
              <a:solidFill>
                <a:schemeClr val="tx1"/>
              </a:solidFill>
              <a:latin typeface="Times New Roman" panose="02020603050405020304" pitchFamily="18" charset="0"/>
              <a:ea typeface="楷体" panose="02010609060101010101" pitchFamily="49" charset="-122"/>
            </a:rPr>
            <a:t>ALM</a:t>
          </a:r>
          <a:r>
            <a:rPr lang="zh-CN" altLang="en-US" sz="2800" b="1" i="0" baseline="0" dirty="0" smtClean="0">
              <a:solidFill>
                <a:schemeClr val="tx1"/>
              </a:solidFill>
              <a:latin typeface="Times New Roman" panose="02020603050405020304" pitchFamily="18" charset="0"/>
              <a:ea typeface="楷体" panose="02010609060101010101" pitchFamily="49" charset="-122"/>
            </a:rPr>
            <a:t>创建测试用例和测试用例执行过程</a:t>
          </a:r>
        </a:p>
      </dgm:t>
    </dgm:pt>
    <dgm:pt modelId="{2C571287-A9B4-491B-AC20-91900AB739CD}" type="parTrans" cxnId="{79334FC4-F9DD-4848-ADEA-DA3FACA43404}">
      <dgm:prSet custT="1"/>
      <dgm:spPr/>
      <dgm:t>
        <a:bodyPr/>
        <a:lstStyle/>
        <a:p>
          <a:endParaRPr lang="zh-CN" altLang="en-US" sz="2800" b="1" i="0" baseline="0">
            <a:latin typeface="Times New Roman" panose="02020603050405020304" pitchFamily="18" charset="0"/>
            <a:ea typeface="楷体" panose="02010609060101010101" pitchFamily="49" charset="-122"/>
          </a:endParaRPr>
        </a:p>
      </dgm:t>
    </dgm:pt>
    <dgm:pt modelId="{7E5442D4-7041-4EC4-92CB-0999E2C37207}" type="sibTrans" cxnId="{79334FC4-F9DD-4848-ADEA-DA3FACA43404}">
      <dgm:prSet/>
      <dgm:spPr/>
      <dgm:t>
        <a:bodyPr/>
        <a:lstStyle/>
        <a:p>
          <a:endParaRPr lang="zh-CN" altLang="en-US" sz="2800" b="1" i="0" baseline="0">
            <a:latin typeface="Times New Roman" panose="02020603050405020304" pitchFamily="18" charset="0"/>
            <a:ea typeface="楷体" panose="02010609060101010101" pitchFamily="49" charset="-122"/>
          </a:endParaRPr>
        </a:p>
      </dgm:t>
    </dgm:pt>
    <dgm:pt modelId="{62CD59F8-7C69-41E7-BF9C-7185E4B3ED92}">
      <dgm:prSet phldrT="[文本]" custT="1"/>
      <dgm:spPr>
        <a:solidFill>
          <a:schemeClr val="accent6">
            <a:lumMod val="20000"/>
            <a:lumOff val="80000"/>
          </a:schemeClr>
        </a:solidFill>
        <a:ln>
          <a:solidFill>
            <a:schemeClr val="accent6">
              <a:lumMod val="60000"/>
              <a:lumOff val="40000"/>
            </a:schemeClr>
          </a:solidFill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altLang="zh-CN" sz="2800" b="1" i="0" baseline="0" dirty="0" smtClean="0">
              <a:solidFill>
                <a:schemeClr val="tx1"/>
              </a:solidFill>
              <a:latin typeface="Times New Roman" panose="02020603050405020304" pitchFamily="18" charset="0"/>
              <a:ea typeface="楷体" panose="02010609060101010101" pitchFamily="49" charset="-122"/>
            </a:rPr>
            <a:t>ALM</a:t>
          </a:r>
          <a:r>
            <a:rPr lang="zh-CN" altLang="en-US" sz="2800" b="1" i="0" baseline="0" dirty="0" smtClean="0">
              <a:solidFill>
                <a:schemeClr val="tx1"/>
              </a:solidFill>
              <a:latin typeface="Times New Roman" panose="02020603050405020304" pitchFamily="18" charset="0"/>
              <a:ea typeface="楷体" panose="02010609060101010101" pitchFamily="49" charset="-122"/>
            </a:rPr>
            <a:t>缺陷管理</a:t>
          </a:r>
        </a:p>
      </dgm:t>
    </dgm:pt>
    <dgm:pt modelId="{2E62AB86-7516-4B89-9442-5C992332FA1C}" type="parTrans" cxnId="{36934F76-68DE-417E-B429-4A237360477C}">
      <dgm:prSet custT="1"/>
      <dgm:spPr/>
      <dgm:t>
        <a:bodyPr/>
        <a:lstStyle/>
        <a:p>
          <a:endParaRPr lang="zh-CN" altLang="en-US" sz="2800" b="1" i="0" baseline="0">
            <a:latin typeface="Times New Roman" panose="02020603050405020304" pitchFamily="18" charset="0"/>
            <a:ea typeface="楷体" panose="02010609060101010101" pitchFamily="49" charset="-122"/>
          </a:endParaRPr>
        </a:p>
      </dgm:t>
    </dgm:pt>
    <dgm:pt modelId="{4411CE28-462E-4C66-AE93-CB8A3B7D396D}" type="sibTrans" cxnId="{36934F76-68DE-417E-B429-4A237360477C}">
      <dgm:prSet/>
      <dgm:spPr/>
      <dgm:t>
        <a:bodyPr/>
        <a:lstStyle/>
        <a:p>
          <a:endParaRPr lang="zh-CN" altLang="en-US" sz="2800" b="1" i="0" baseline="0">
            <a:latin typeface="Times New Roman" panose="02020603050405020304" pitchFamily="18" charset="0"/>
            <a:ea typeface="楷体" panose="02010609060101010101" pitchFamily="49" charset="-122"/>
          </a:endParaRPr>
        </a:p>
      </dgm:t>
    </dgm:pt>
    <dgm:pt modelId="{B44C3456-E67A-4B0E-936F-2B8F3112F5DD}" type="pres">
      <dgm:prSet presAssocID="{AEB1D13C-5577-41C2-BCA3-BF68619A3F86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4DC63F2-EFF4-43C0-BB06-353C445A5970}" type="pres">
      <dgm:prSet presAssocID="{2902A980-32A0-4239-95FC-F459A49D5638}" presName="root1" presStyleCnt="0"/>
      <dgm:spPr/>
    </dgm:pt>
    <dgm:pt modelId="{B7D5EB83-A5BC-43E7-9248-B7BB0C2D4C19}" type="pres">
      <dgm:prSet presAssocID="{2902A980-32A0-4239-95FC-F459A49D5638}" presName="LevelOneTextNode" presStyleLbl="node0" presStyleIdx="0" presStyleCnt="1" custScaleX="75542" custScaleY="72084" custLinFactNeighborX="-97488" custLinFactNeighborY="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C9711F3-B9E8-4A6B-ABB7-C6956302EBB7}" type="pres">
      <dgm:prSet presAssocID="{2902A980-32A0-4239-95FC-F459A49D5638}" presName="level2hierChild" presStyleCnt="0"/>
      <dgm:spPr/>
    </dgm:pt>
    <dgm:pt modelId="{8CC17916-1801-4593-8B9D-9FD937890B43}" type="pres">
      <dgm:prSet presAssocID="{49C6BAC1-E176-4DE5-90D1-FCD9596CDAD4}" presName="conn2-1" presStyleLbl="parChTrans1D2" presStyleIdx="0" presStyleCnt="5"/>
      <dgm:spPr/>
      <dgm:t>
        <a:bodyPr/>
        <a:lstStyle/>
        <a:p>
          <a:endParaRPr lang="zh-CN" altLang="en-US"/>
        </a:p>
      </dgm:t>
    </dgm:pt>
    <dgm:pt modelId="{34EFB684-FC4B-42C6-A76D-D9E32A3B75A0}" type="pres">
      <dgm:prSet presAssocID="{49C6BAC1-E176-4DE5-90D1-FCD9596CDAD4}" presName="connTx" presStyleLbl="parChTrans1D2" presStyleIdx="0" presStyleCnt="5"/>
      <dgm:spPr/>
      <dgm:t>
        <a:bodyPr/>
        <a:lstStyle/>
        <a:p>
          <a:endParaRPr lang="zh-CN" altLang="en-US"/>
        </a:p>
      </dgm:t>
    </dgm:pt>
    <dgm:pt modelId="{B0D9EBFA-54D5-465B-8F02-F7D9DDC9D8FD}" type="pres">
      <dgm:prSet presAssocID="{907165B2-4C2F-40D3-AC10-2B728814819D}" presName="root2" presStyleCnt="0"/>
      <dgm:spPr/>
    </dgm:pt>
    <dgm:pt modelId="{184D5096-0DC1-40F2-9ECE-DF7CF186C328}" type="pres">
      <dgm:prSet presAssocID="{907165B2-4C2F-40D3-AC10-2B728814819D}" presName="LevelTwoTextNode" presStyleLbl="node2" presStyleIdx="0" presStyleCnt="5" custScaleX="13086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2FE2369-B260-4459-881F-09E35736BE41}" type="pres">
      <dgm:prSet presAssocID="{907165B2-4C2F-40D3-AC10-2B728814819D}" presName="level3hierChild" presStyleCnt="0"/>
      <dgm:spPr/>
    </dgm:pt>
    <dgm:pt modelId="{12A8398F-C58E-4779-B899-E6500A564984}" type="pres">
      <dgm:prSet presAssocID="{5763ADA0-230D-4ACB-8739-51582413D136}" presName="conn2-1" presStyleLbl="parChTrans1D2" presStyleIdx="1" presStyleCnt="5"/>
      <dgm:spPr/>
      <dgm:t>
        <a:bodyPr/>
        <a:lstStyle/>
        <a:p>
          <a:endParaRPr lang="zh-CN" altLang="en-US"/>
        </a:p>
      </dgm:t>
    </dgm:pt>
    <dgm:pt modelId="{000A09C5-FEA1-46B2-9CC1-952C556AEE11}" type="pres">
      <dgm:prSet presAssocID="{5763ADA0-230D-4ACB-8739-51582413D136}" presName="connTx" presStyleLbl="parChTrans1D2" presStyleIdx="1" presStyleCnt="5"/>
      <dgm:spPr/>
      <dgm:t>
        <a:bodyPr/>
        <a:lstStyle/>
        <a:p>
          <a:endParaRPr lang="zh-CN" altLang="en-US"/>
        </a:p>
      </dgm:t>
    </dgm:pt>
    <dgm:pt modelId="{6046E8D9-530E-4222-9DC1-E4FE5255BB57}" type="pres">
      <dgm:prSet presAssocID="{06E3892A-E984-449C-ACDF-8695FF4BCF94}" presName="root2" presStyleCnt="0"/>
      <dgm:spPr/>
    </dgm:pt>
    <dgm:pt modelId="{E557D00A-916D-4FC5-90B5-A5151D41A198}" type="pres">
      <dgm:prSet presAssocID="{06E3892A-E984-449C-ACDF-8695FF4BCF94}" presName="LevelTwoTextNode" presStyleLbl="node2" presStyleIdx="1" presStyleCnt="5" custScaleX="130863" custScaleY="4713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0B9AE88-0BFB-4115-A219-8D40941BDEE8}" type="pres">
      <dgm:prSet presAssocID="{06E3892A-E984-449C-ACDF-8695FF4BCF94}" presName="level3hierChild" presStyleCnt="0"/>
      <dgm:spPr/>
    </dgm:pt>
    <dgm:pt modelId="{48B36EB0-661E-4E2A-B3C5-428D532297B0}" type="pres">
      <dgm:prSet presAssocID="{BAF96738-9E9D-4B12-AF50-A333C9F1AE6E}" presName="conn2-1" presStyleLbl="parChTrans1D2" presStyleIdx="2" presStyleCnt="5"/>
      <dgm:spPr/>
      <dgm:t>
        <a:bodyPr/>
        <a:lstStyle/>
        <a:p>
          <a:endParaRPr lang="zh-CN" altLang="en-US"/>
        </a:p>
      </dgm:t>
    </dgm:pt>
    <dgm:pt modelId="{63115ADC-130E-4612-90A3-C6B02D48661D}" type="pres">
      <dgm:prSet presAssocID="{BAF96738-9E9D-4B12-AF50-A333C9F1AE6E}" presName="connTx" presStyleLbl="parChTrans1D2" presStyleIdx="2" presStyleCnt="5"/>
      <dgm:spPr/>
      <dgm:t>
        <a:bodyPr/>
        <a:lstStyle/>
        <a:p>
          <a:endParaRPr lang="zh-CN" altLang="en-US"/>
        </a:p>
      </dgm:t>
    </dgm:pt>
    <dgm:pt modelId="{A293D892-DA97-41A9-9B11-5C3758786437}" type="pres">
      <dgm:prSet presAssocID="{3DBB2D18-A828-442C-89EF-A792F831D83E}" presName="root2" presStyleCnt="0"/>
      <dgm:spPr/>
    </dgm:pt>
    <dgm:pt modelId="{EDD049F0-A046-4E29-970F-D22E518B2D7F}" type="pres">
      <dgm:prSet presAssocID="{3DBB2D18-A828-442C-89EF-A792F831D83E}" presName="LevelTwoTextNode" presStyleLbl="node2" presStyleIdx="2" presStyleCnt="5" custScaleX="12897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B553F87-C091-462A-87A2-10D068FE9966}" type="pres">
      <dgm:prSet presAssocID="{3DBB2D18-A828-442C-89EF-A792F831D83E}" presName="level3hierChild" presStyleCnt="0"/>
      <dgm:spPr/>
    </dgm:pt>
    <dgm:pt modelId="{EAACFE6E-95B1-4EE3-BE3B-67C48349FD61}" type="pres">
      <dgm:prSet presAssocID="{5D439E86-9C09-47A6-844F-237E19C936FD}" presName="conn2-1" presStyleLbl="parChTrans1D2" presStyleIdx="3" presStyleCnt="5"/>
      <dgm:spPr/>
      <dgm:t>
        <a:bodyPr/>
        <a:lstStyle/>
        <a:p>
          <a:endParaRPr lang="zh-CN" altLang="en-US"/>
        </a:p>
      </dgm:t>
    </dgm:pt>
    <dgm:pt modelId="{938F2A56-981E-4C7F-98C4-2A8D77D82A66}" type="pres">
      <dgm:prSet presAssocID="{5D439E86-9C09-47A6-844F-237E19C936FD}" presName="connTx" presStyleLbl="parChTrans1D2" presStyleIdx="3" presStyleCnt="5"/>
      <dgm:spPr/>
      <dgm:t>
        <a:bodyPr/>
        <a:lstStyle/>
        <a:p>
          <a:endParaRPr lang="zh-CN" altLang="en-US"/>
        </a:p>
      </dgm:t>
    </dgm:pt>
    <dgm:pt modelId="{BFFF381C-D364-4DB3-86D5-0FF4A17C4B5E}" type="pres">
      <dgm:prSet presAssocID="{4E01470B-E11D-4FFD-8868-D6A7A40FEAFB}" presName="root2" presStyleCnt="0"/>
      <dgm:spPr/>
    </dgm:pt>
    <dgm:pt modelId="{B2E08ACF-E719-4DB0-8232-888E4106B301}" type="pres">
      <dgm:prSet presAssocID="{4E01470B-E11D-4FFD-8868-D6A7A40FEAFB}" presName="LevelTwoTextNode" presStyleLbl="node2" presStyleIdx="3" presStyleCnt="5" custScaleX="169377" custScaleY="12481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55A23C7-3C8B-4FD6-ACDB-4B12257A15C9}" type="pres">
      <dgm:prSet presAssocID="{4E01470B-E11D-4FFD-8868-D6A7A40FEAFB}" presName="level3hierChild" presStyleCnt="0"/>
      <dgm:spPr/>
    </dgm:pt>
    <dgm:pt modelId="{B159B587-3E09-49EA-960E-0E33A44ABAC4}" type="pres">
      <dgm:prSet presAssocID="{75F3DE16-067E-4751-9C4E-E555359460F2}" presName="conn2-1" presStyleLbl="parChTrans1D3" presStyleIdx="0" presStyleCnt="4"/>
      <dgm:spPr/>
      <dgm:t>
        <a:bodyPr/>
        <a:lstStyle/>
        <a:p>
          <a:endParaRPr lang="zh-CN" altLang="en-US"/>
        </a:p>
      </dgm:t>
    </dgm:pt>
    <dgm:pt modelId="{B865C324-1EA6-45B4-BB06-02CF7B81B529}" type="pres">
      <dgm:prSet presAssocID="{75F3DE16-067E-4751-9C4E-E555359460F2}" presName="connTx" presStyleLbl="parChTrans1D3" presStyleIdx="0" presStyleCnt="4"/>
      <dgm:spPr/>
      <dgm:t>
        <a:bodyPr/>
        <a:lstStyle/>
        <a:p>
          <a:endParaRPr lang="zh-CN" altLang="en-US"/>
        </a:p>
      </dgm:t>
    </dgm:pt>
    <dgm:pt modelId="{E3AC439F-6D60-491B-89A5-CA0DE7E92D29}" type="pres">
      <dgm:prSet presAssocID="{F268FE85-00F9-4298-A5A1-8F7F5D9FAF80}" presName="root2" presStyleCnt="0"/>
      <dgm:spPr/>
    </dgm:pt>
    <dgm:pt modelId="{3850E2FB-614E-4347-91CC-067C5E9CFE4A}" type="pres">
      <dgm:prSet presAssocID="{F268FE85-00F9-4298-A5A1-8F7F5D9FAF80}" presName="LevelTwoTextNode" presStyleLbl="node3" presStyleIdx="0" presStyleCnt="4" custScaleX="124640" custScaleY="121665" custLinFactNeighborX="67488" custLinFactNeighborY="-635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190EF80-F902-417D-80F8-44F3CC2FB607}" type="pres">
      <dgm:prSet presAssocID="{F268FE85-00F9-4298-A5A1-8F7F5D9FAF80}" presName="level3hierChild" presStyleCnt="0"/>
      <dgm:spPr/>
    </dgm:pt>
    <dgm:pt modelId="{3E1B57E3-C2C0-411E-9170-E84BAD913784}" type="pres">
      <dgm:prSet presAssocID="{67F5D873-45E3-4BF5-954A-8DBCB175C452}" presName="conn2-1" presStyleLbl="parChTrans1D3" presStyleIdx="1" presStyleCnt="4"/>
      <dgm:spPr/>
      <dgm:t>
        <a:bodyPr/>
        <a:lstStyle/>
        <a:p>
          <a:endParaRPr lang="zh-CN" altLang="en-US"/>
        </a:p>
      </dgm:t>
    </dgm:pt>
    <dgm:pt modelId="{FC98E168-96BC-4F1E-B4C3-59E910855738}" type="pres">
      <dgm:prSet presAssocID="{67F5D873-45E3-4BF5-954A-8DBCB175C452}" presName="connTx" presStyleLbl="parChTrans1D3" presStyleIdx="1" presStyleCnt="4"/>
      <dgm:spPr/>
      <dgm:t>
        <a:bodyPr/>
        <a:lstStyle/>
        <a:p>
          <a:endParaRPr lang="zh-CN" altLang="en-US"/>
        </a:p>
      </dgm:t>
    </dgm:pt>
    <dgm:pt modelId="{445ED047-F236-4231-8251-B81886168717}" type="pres">
      <dgm:prSet presAssocID="{C3A8D40E-80DE-46F5-B515-187C4EB8E470}" presName="root2" presStyleCnt="0"/>
      <dgm:spPr/>
    </dgm:pt>
    <dgm:pt modelId="{BDC7E185-12DA-4FF1-970A-E38F0D50F059}" type="pres">
      <dgm:prSet presAssocID="{C3A8D40E-80DE-46F5-B515-187C4EB8E470}" presName="LevelTwoTextNode" presStyleLbl="node3" presStyleIdx="1" presStyleCnt="4" custScaleX="122588" custLinFactNeighborX="67488" custLinFactNeighborY="-206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DCC4DC3-057B-4058-AD1C-FB62EF2E1982}" type="pres">
      <dgm:prSet presAssocID="{C3A8D40E-80DE-46F5-B515-187C4EB8E470}" presName="level3hierChild" presStyleCnt="0"/>
      <dgm:spPr/>
    </dgm:pt>
    <dgm:pt modelId="{52BFBCEE-A459-4CE6-80E2-DC5439D244F7}" type="pres">
      <dgm:prSet presAssocID="{2C571287-A9B4-491B-AC20-91900AB739CD}" presName="conn2-1" presStyleLbl="parChTrans1D3" presStyleIdx="2" presStyleCnt="4"/>
      <dgm:spPr/>
      <dgm:t>
        <a:bodyPr/>
        <a:lstStyle/>
        <a:p>
          <a:endParaRPr lang="zh-CN" altLang="en-US"/>
        </a:p>
      </dgm:t>
    </dgm:pt>
    <dgm:pt modelId="{2E885783-C513-471C-BF42-C72BBD9A0846}" type="pres">
      <dgm:prSet presAssocID="{2C571287-A9B4-491B-AC20-91900AB739CD}" presName="connTx" presStyleLbl="parChTrans1D3" presStyleIdx="2" presStyleCnt="4"/>
      <dgm:spPr/>
      <dgm:t>
        <a:bodyPr/>
        <a:lstStyle/>
        <a:p>
          <a:endParaRPr lang="zh-CN" altLang="en-US"/>
        </a:p>
      </dgm:t>
    </dgm:pt>
    <dgm:pt modelId="{724FFC8F-7255-4CC6-9779-833B773C937D}" type="pres">
      <dgm:prSet presAssocID="{04C1BE3A-5945-4EEC-9094-DEE0EC440722}" presName="root2" presStyleCnt="0"/>
      <dgm:spPr/>
    </dgm:pt>
    <dgm:pt modelId="{FDD7BEA5-06F7-46BF-AB21-375171843417}" type="pres">
      <dgm:prSet presAssocID="{04C1BE3A-5945-4EEC-9094-DEE0EC440722}" presName="LevelTwoTextNode" presStyleLbl="node3" presStyleIdx="2" presStyleCnt="4" custScaleX="193037" custLinFactNeighborX="31973" custLinFactNeighborY="-711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269E194-0B31-411F-AD59-F235A832AEB2}" type="pres">
      <dgm:prSet presAssocID="{04C1BE3A-5945-4EEC-9094-DEE0EC440722}" presName="level3hierChild" presStyleCnt="0"/>
      <dgm:spPr/>
    </dgm:pt>
    <dgm:pt modelId="{434C82EE-F70C-4C8A-9158-09AE9840B87D}" type="pres">
      <dgm:prSet presAssocID="{2E62AB86-7516-4B89-9442-5C992332FA1C}" presName="conn2-1" presStyleLbl="parChTrans1D3" presStyleIdx="3" presStyleCnt="4"/>
      <dgm:spPr/>
      <dgm:t>
        <a:bodyPr/>
        <a:lstStyle/>
        <a:p>
          <a:endParaRPr lang="zh-CN" altLang="en-US"/>
        </a:p>
      </dgm:t>
    </dgm:pt>
    <dgm:pt modelId="{DD6B57EB-EE24-4375-8076-63F201207248}" type="pres">
      <dgm:prSet presAssocID="{2E62AB86-7516-4B89-9442-5C992332FA1C}" presName="connTx" presStyleLbl="parChTrans1D3" presStyleIdx="3" presStyleCnt="4"/>
      <dgm:spPr/>
      <dgm:t>
        <a:bodyPr/>
        <a:lstStyle/>
        <a:p>
          <a:endParaRPr lang="zh-CN" altLang="en-US"/>
        </a:p>
      </dgm:t>
    </dgm:pt>
    <dgm:pt modelId="{9992C715-4E3C-4E04-B17E-2886D1519118}" type="pres">
      <dgm:prSet presAssocID="{62CD59F8-7C69-41E7-BF9C-7185E4B3ED92}" presName="root2" presStyleCnt="0"/>
      <dgm:spPr/>
    </dgm:pt>
    <dgm:pt modelId="{89BCFE17-64AF-4953-BEAC-79E0A2FE43F2}" type="pres">
      <dgm:prSet presAssocID="{62CD59F8-7C69-41E7-BF9C-7185E4B3ED92}" presName="LevelTwoTextNode" presStyleLbl="node3" presStyleIdx="3" presStyleCnt="4" custScaleX="125370" custLinFactNeighborX="62519" custLinFactNeighborY="3717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0947F4F-1968-405C-9E3E-9DD6F032D1AD}" type="pres">
      <dgm:prSet presAssocID="{62CD59F8-7C69-41E7-BF9C-7185E4B3ED92}" presName="level3hierChild" presStyleCnt="0"/>
      <dgm:spPr/>
    </dgm:pt>
    <dgm:pt modelId="{B2C09377-2A11-4A7A-B381-1A7BDD27BDE0}" type="pres">
      <dgm:prSet presAssocID="{84F0BBB5-9A4D-4D9C-B561-74230E8AF6DF}" presName="conn2-1" presStyleLbl="parChTrans1D2" presStyleIdx="4" presStyleCnt="5"/>
      <dgm:spPr/>
      <dgm:t>
        <a:bodyPr/>
        <a:lstStyle/>
        <a:p>
          <a:endParaRPr lang="zh-CN" altLang="en-US"/>
        </a:p>
      </dgm:t>
    </dgm:pt>
    <dgm:pt modelId="{2DFFACFF-8051-474A-BC59-550B09305EE3}" type="pres">
      <dgm:prSet presAssocID="{84F0BBB5-9A4D-4D9C-B561-74230E8AF6DF}" presName="connTx" presStyleLbl="parChTrans1D2" presStyleIdx="4" presStyleCnt="5"/>
      <dgm:spPr/>
      <dgm:t>
        <a:bodyPr/>
        <a:lstStyle/>
        <a:p>
          <a:endParaRPr lang="zh-CN" altLang="en-US"/>
        </a:p>
      </dgm:t>
    </dgm:pt>
    <dgm:pt modelId="{B2031596-A34C-4153-BADF-289A193BDBC4}" type="pres">
      <dgm:prSet presAssocID="{0D47EA02-0708-467C-A829-7750DC0B8686}" presName="root2" presStyleCnt="0"/>
      <dgm:spPr/>
    </dgm:pt>
    <dgm:pt modelId="{AF4E351D-A472-4060-B6D3-1DF6D5BF2AC3}" type="pres">
      <dgm:prSet presAssocID="{0D47EA02-0708-467C-A829-7750DC0B8686}" presName="LevelTwoTextNode" presStyleLbl="node2" presStyleIdx="4" presStyleCnt="5" custScaleX="163308" custScaleY="115303" custLinFactNeighborX="10254" custLinFactNeighborY="1486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44D72CA-37BA-487D-AC4F-1958526A85A1}" type="pres">
      <dgm:prSet presAssocID="{0D47EA02-0708-467C-A829-7750DC0B8686}" presName="level3hierChild" presStyleCnt="0"/>
      <dgm:spPr/>
    </dgm:pt>
  </dgm:ptLst>
  <dgm:cxnLst>
    <dgm:cxn modelId="{209B5077-FBB5-4201-9918-8EC0E880660E}" type="presOf" srcId="{84F0BBB5-9A4D-4D9C-B561-74230E8AF6DF}" destId="{2DFFACFF-8051-474A-BC59-550B09305EE3}" srcOrd="1" destOrd="0" presId="urn:microsoft.com/office/officeart/2005/8/layout/hierarchy2"/>
    <dgm:cxn modelId="{7AE9E0B3-28A1-4A32-9AC7-C79933E1B584}" type="presOf" srcId="{2C571287-A9B4-491B-AC20-91900AB739CD}" destId="{52BFBCEE-A459-4CE6-80E2-DC5439D244F7}" srcOrd="0" destOrd="0" presId="urn:microsoft.com/office/officeart/2005/8/layout/hierarchy2"/>
    <dgm:cxn modelId="{ED4690DE-064C-419F-B6CE-9E820F0F3DA8}" srcId="{2902A980-32A0-4239-95FC-F459A49D5638}" destId="{06E3892A-E984-449C-ACDF-8695FF4BCF94}" srcOrd="1" destOrd="0" parTransId="{5763ADA0-230D-4ACB-8739-51582413D136}" sibTransId="{5A8660B8-9001-485A-95DA-4CB13D0BFBD4}"/>
    <dgm:cxn modelId="{D7333F7C-4A26-4599-BC55-FA38C44231D0}" type="presOf" srcId="{5763ADA0-230D-4ACB-8739-51582413D136}" destId="{000A09C5-FEA1-46B2-9CC1-952C556AEE11}" srcOrd="1" destOrd="0" presId="urn:microsoft.com/office/officeart/2005/8/layout/hierarchy2"/>
    <dgm:cxn modelId="{D8AE3AD3-84A0-4CE6-8314-A9E86B3795F3}" type="presOf" srcId="{2902A980-32A0-4239-95FC-F459A49D5638}" destId="{B7D5EB83-A5BC-43E7-9248-B7BB0C2D4C19}" srcOrd="0" destOrd="0" presId="urn:microsoft.com/office/officeart/2005/8/layout/hierarchy2"/>
    <dgm:cxn modelId="{26E71F7B-2D86-4B70-8670-A753A57388BD}" type="presOf" srcId="{75F3DE16-067E-4751-9C4E-E555359460F2}" destId="{B865C324-1EA6-45B4-BB06-02CF7B81B529}" srcOrd="1" destOrd="0" presId="urn:microsoft.com/office/officeart/2005/8/layout/hierarchy2"/>
    <dgm:cxn modelId="{CF33BA8A-5236-49A0-84D0-3E99AB9DFA60}" type="presOf" srcId="{BAF96738-9E9D-4B12-AF50-A333C9F1AE6E}" destId="{63115ADC-130E-4612-90A3-C6B02D48661D}" srcOrd="1" destOrd="0" presId="urn:microsoft.com/office/officeart/2005/8/layout/hierarchy2"/>
    <dgm:cxn modelId="{03B098BF-7FAC-4BAA-AA9B-B4630EE24DFE}" type="presOf" srcId="{F268FE85-00F9-4298-A5A1-8F7F5D9FAF80}" destId="{3850E2FB-614E-4347-91CC-067C5E9CFE4A}" srcOrd="0" destOrd="0" presId="urn:microsoft.com/office/officeart/2005/8/layout/hierarchy2"/>
    <dgm:cxn modelId="{E847ABEB-4A32-4A12-91DF-24A74CA10879}" type="presOf" srcId="{2E62AB86-7516-4B89-9442-5C992332FA1C}" destId="{434C82EE-F70C-4C8A-9158-09AE9840B87D}" srcOrd="0" destOrd="0" presId="urn:microsoft.com/office/officeart/2005/8/layout/hierarchy2"/>
    <dgm:cxn modelId="{CCA0F1D5-AC52-4813-B241-0BE8A82837F4}" srcId="{2902A980-32A0-4239-95FC-F459A49D5638}" destId="{4E01470B-E11D-4FFD-8868-D6A7A40FEAFB}" srcOrd="3" destOrd="0" parTransId="{5D439E86-9C09-47A6-844F-237E19C936FD}" sibTransId="{E4CC05DF-FE79-4062-87B5-CBB27041A339}"/>
    <dgm:cxn modelId="{094F8C1D-CDFF-41A1-8621-4DB46044CE24}" type="presOf" srcId="{75F3DE16-067E-4751-9C4E-E555359460F2}" destId="{B159B587-3E09-49EA-960E-0E33A44ABAC4}" srcOrd="0" destOrd="0" presId="urn:microsoft.com/office/officeart/2005/8/layout/hierarchy2"/>
    <dgm:cxn modelId="{372B4DAB-891E-4C61-BC17-F5362FB9C082}" type="presOf" srcId="{67F5D873-45E3-4BF5-954A-8DBCB175C452}" destId="{FC98E168-96BC-4F1E-B4C3-59E910855738}" srcOrd="1" destOrd="0" presId="urn:microsoft.com/office/officeart/2005/8/layout/hierarchy2"/>
    <dgm:cxn modelId="{A2FDB83E-B330-45B5-BC85-7700EA7B3447}" type="presOf" srcId="{AEB1D13C-5577-41C2-BCA3-BF68619A3F86}" destId="{B44C3456-E67A-4B0E-936F-2B8F3112F5DD}" srcOrd="0" destOrd="0" presId="urn:microsoft.com/office/officeart/2005/8/layout/hierarchy2"/>
    <dgm:cxn modelId="{79334FC4-F9DD-4848-ADEA-DA3FACA43404}" srcId="{4E01470B-E11D-4FFD-8868-D6A7A40FEAFB}" destId="{04C1BE3A-5945-4EEC-9094-DEE0EC440722}" srcOrd="2" destOrd="0" parTransId="{2C571287-A9B4-491B-AC20-91900AB739CD}" sibTransId="{7E5442D4-7041-4EC4-92CB-0999E2C37207}"/>
    <dgm:cxn modelId="{D2716C4F-4836-47A9-9E72-B4F2C68C277D}" type="presOf" srcId="{5D439E86-9C09-47A6-844F-237E19C936FD}" destId="{938F2A56-981E-4C7F-98C4-2A8D77D82A66}" srcOrd="1" destOrd="0" presId="urn:microsoft.com/office/officeart/2005/8/layout/hierarchy2"/>
    <dgm:cxn modelId="{4A89DA5A-958A-47FB-A02A-3F5F949AA025}" type="presOf" srcId="{04C1BE3A-5945-4EEC-9094-DEE0EC440722}" destId="{FDD7BEA5-06F7-46BF-AB21-375171843417}" srcOrd="0" destOrd="0" presId="urn:microsoft.com/office/officeart/2005/8/layout/hierarchy2"/>
    <dgm:cxn modelId="{D0BA97EE-330E-4806-8C85-D5144FE3CF22}" type="presOf" srcId="{C3A8D40E-80DE-46F5-B515-187C4EB8E470}" destId="{BDC7E185-12DA-4FF1-970A-E38F0D50F059}" srcOrd="0" destOrd="0" presId="urn:microsoft.com/office/officeart/2005/8/layout/hierarchy2"/>
    <dgm:cxn modelId="{C7BECCF4-4D53-4EEB-B7DF-5BB511E8610B}" type="presOf" srcId="{62CD59F8-7C69-41E7-BF9C-7185E4B3ED92}" destId="{89BCFE17-64AF-4953-BEAC-79E0A2FE43F2}" srcOrd="0" destOrd="0" presId="urn:microsoft.com/office/officeart/2005/8/layout/hierarchy2"/>
    <dgm:cxn modelId="{0E9400C8-C4BE-4FD7-99EB-A1E8D9366FCE}" type="presOf" srcId="{5763ADA0-230D-4ACB-8739-51582413D136}" destId="{12A8398F-C58E-4779-B899-E6500A564984}" srcOrd="0" destOrd="0" presId="urn:microsoft.com/office/officeart/2005/8/layout/hierarchy2"/>
    <dgm:cxn modelId="{7CC8F65B-C282-4B31-9793-CBD8E851B8FB}" srcId="{AEB1D13C-5577-41C2-BCA3-BF68619A3F86}" destId="{2902A980-32A0-4239-95FC-F459A49D5638}" srcOrd="0" destOrd="0" parTransId="{4A5EDE66-630B-4F58-B01C-1FDD0682F234}" sibTransId="{3192E8DA-E441-4102-AF2B-5821F5327758}"/>
    <dgm:cxn modelId="{D77BBCB0-C133-4E6D-8A2A-084E4A2C6798}" type="presOf" srcId="{49C6BAC1-E176-4DE5-90D1-FCD9596CDAD4}" destId="{34EFB684-FC4B-42C6-A76D-D9E32A3B75A0}" srcOrd="1" destOrd="0" presId="urn:microsoft.com/office/officeart/2005/8/layout/hierarchy2"/>
    <dgm:cxn modelId="{F46FF0E5-BC67-4AA1-BE67-00B75CA93BDF}" type="presOf" srcId="{3DBB2D18-A828-442C-89EF-A792F831D83E}" destId="{EDD049F0-A046-4E29-970F-D22E518B2D7F}" srcOrd="0" destOrd="0" presId="urn:microsoft.com/office/officeart/2005/8/layout/hierarchy2"/>
    <dgm:cxn modelId="{9EB4E8E8-464E-4113-98E1-655426805C89}" type="presOf" srcId="{907165B2-4C2F-40D3-AC10-2B728814819D}" destId="{184D5096-0DC1-40F2-9ECE-DF7CF186C328}" srcOrd="0" destOrd="0" presId="urn:microsoft.com/office/officeart/2005/8/layout/hierarchy2"/>
    <dgm:cxn modelId="{65637076-AC45-49F5-A30D-8AC548C87D8E}" srcId="{2902A980-32A0-4239-95FC-F459A49D5638}" destId="{907165B2-4C2F-40D3-AC10-2B728814819D}" srcOrd="0" destOrd="0" parTransId="{49C6BAC1-E176-4DE5-90D1-FCD9596CDAD4}" sibTransId="{DD1FA52C-D967-46E6-9B89-5C7BDFBB755D}"/>
    <dgm:cxn modelId="{1A66F878-7D88-468A-91A5-DC3844DB6B5E}" srcId="{2902A980-32A0-4239-95FC-F459A49D5638}" destId="{0D47EA02-0708-467C-A829-7750DC0B8686}" srcOrd="4" destOrd="0" parTransId="{84F0BBB5-9A4D-4D9C-B561-74230E8AF6DF}" sibTransId="{6A3BEBE2-3A7A-487D-AB7F-C770220ABE05}"/>
    <dgm:cxn modelId="{E7A1DDBD-0EF3-414F-B5A2-87D598F7D240}" type="presOf" srcId="{5D439E86-9C09-47A6-844F-237E19C936FD}" destId="{EAACFE6E-95B1-4EE3-BE3B-67C48349FD61}" srcOrd="0" destOrd="0" presId="urn:microsoft.com/office/officeart/2005/8/layout/hierarchy2"/>
    <dgm:cxn modelId="{0D77ECD0-EF24-4355-8CAD-7BB260B71844}" type="presOf" srcId="{2C571287-A9B4-491B-AC20-91900AB739CD}" destId="{2E885783-C513-471C-BF42-C72BBD9A0846}" srcOrd="1" destOrd="0" presId="urn:microsoft.com/office/officeart/2005/8/layout/hierarchy2"/>
    <dgm:cxn modelId="{36934F76-68DE-417E-B429-4A237360477C}" srcId="{4E01470B-E11D-4FFD-8868-D6A7A40FEAFB}" destId="{62CD59F8-7C69-41E7-BF9C-7185E4B3ED92}" srcOrd="3" destOrd="0" parTransId="{2E62AB86-7516-4B89-9442-5C992332FA1C}" sibTransId="{4411CE28-462E-4C66-AE93-CB8A3B7D396D}"/>
    <dgm:cxn modelId="{DF94BEA7-1E1C-4696-9F75-5315F18B7517}" type="presOf" srcId="{4E01470B-E11D-4FFD-8868-D6A7A40FEAFB}" destId="{B2E08ACF-E719-4DB0-8232-888E4106B301}" srcOrd="0" destOrd="0" presId="urn:microsoft.com/office/officeart/2005/8/layout/hierarchy2"/>
    <dgm:cxn modelId="{5BF4CA9F-22C0-4B5A-B63B-94182B8C7787}" type="presOf" srcId="{49C6BAC1-E176-4DE5-90D1-FCD9596CDAD4}" destId="{8CC17916-1801-4593-8B9D-9FD937890B43}" srcOrd="0" destOrd="0" presId="urn:microsoft.com/office/officeart/2005/8/layout/hierarchy2"/>
    <dgm:cxn modelId="{2752E42B-B501-42C2-BB84-D3893C60463A}" type="presOf" srcId="{0D47EA02-0708-467C-A829-7750DC0B8686}" destId="{AF4E351D-A472-4060-B6D3-1DF6D5BF2AC3}" srcOrd="0" destOrd="0" presId="urn:microsoft.com/office/officeart/2005/8/layout/hierarchy2"/>
    <dgm:cxn modelId="{08C8B4B1-C58D-44D4-B599-1098CB96FFB8}" srcId="{4E01470B-E11D-4FFD-8868-D6A7A40FEAFB}" destId="{C3A8D40E-80DE-46F5-B515-187C4EB8E470}" srcOrd="1" destOrd="0" parTransId="{67F5D873-45E3-4BF5-954A-8DBCB175C452}" sibTransId="{47A4BA47-756A-4BA8-B79B-18216C6CC516}"/>
    <dgm:cxn modelId="{C66FBA9D-D948-4794-8E82-C22703B7FBBA}" srcId="{2902A980-32A0-4239-95FC-F459A49D5638}" destId="{3DBB2D18-A828-442C-89EF-A792F831D83E}" srcOrd="2" destOrd="0" parTransId="{BAF96738-9E9D-4B12-AF50-A333C9F1AE6E}" sibTransId="{2E4106B8-DAAC-41C0-9358-B98175B5162F}"/>
    <dgm:cxn modelId="{C1C003D5-A6B6-4778-A085-1D4020C857AD}" type="presOf" srcId="{BAF96738-9E9D-4B12-AF50-A333C9F1AE6E}" destId="{48B36EB0-661E-4E2A-B3C5-428D532297B0}" srcOrd="0" destOrd="0" presId="urn:microsoft.com/office/officeart/2005/8/layout/hierarchy2"/>
    <dgm:cxn modelId="{DF4C6BEE-67CF-4882-AB7F-3C66409CC865}" type="presOf" srcId="{84F0BBB5-9A4D-4D9C-B561-74230E8AF6DF}" destId="{B2C09377-2A11-4A7A-B381-1A7BDD27BDE0}" srcOrd="0" destOrd="0" presId="urn:microsoft.com/office/officeart/2005/8/layout/hierarchy2"/>
    <dgm:cxn modelId="{1FBC8AAA-C76A-4E9F-983B-8BA81E3842E4}" type="presOf" srcId="{67F5D873-45E3-4BF5-954A-8DBCB175C452}" destId="{3E1B57E3-C2C0-411E-9170-E84BAD913784}" srcOrd="0" destOrd="0" presId="urn:microsoft.com/office/officeart/2005/8/layout/hierarchy2"/>
    <dgm:cxn modelId="{A6E89B6F-FC8B-415B-BFD2-392458AA8DCD}" srcId="{4E01470B-E11D-4FFD-8868-D6A7A40FEAFB}" destId="{F268FE85-00F9-4298-A5A1-8F7F5D9FAF80}" srcOrd="0" destOrd="0" parTransId="{75F3DE16-067E-4751-9C4E-E555359460F2}" sibTransId="{57463360-08E4-492F-B635-343A74F9E567}"/>
    <dgm:cxn modelId="{BC5A7E95-AD1C-49A3-9D0E-18682AD7E812}" type="presOf" srcId="{2E62AB86-7516-4B89-9442-5C992332FA1C}" destId="{DD6B57EB-EE24-4375-8076-63F201207248}" srcOrd="1" destOrd="0" presId="urn:microsoft.com/office/officeart/2005/8/layout/hierarchy2"/>
    <dgm:cxn modelId="{656FDDB5-4055-48C9-9D41-8481AF467A3E}" type="presOf" srcId="{06E3892A-E984-449C-ACDF-8695FF4BCF94}" destId="{E557D00A-916D-4FC5-90B5-A5151D41A198}" srcOrd="0" destOrd="0" presId="urn:microsoft.com/office/officeart/2005/8/layout/hierarchy2"/>
    <dgm:cxn modelId="{40A83838-75C9-45C9-A864-091156230B3E}" type="presParOf" srcId="{B44C3456-E67A-4B0E-936F-2B8F3112F5DD}" destId="{04DC63F2-EFF4-43C0-BB06-353C445A5970}" srcOrd="0" destOrd="0" presId="urn:microsoft.com/office/officeart/2005/8/layout/hierarchy2"/>
    <dgm:cxn modelId="{60AEC176-3CA1-4680-9D39-F2D51E6539AB}" type="presParOf" srcId="{04DC63F2-EFF4-43C0-BB06-353C445A5970}" destId="{B7D5EB83-A5BC-43E7-9248-B7BB0C2D4C19}" srcOrd="0" destOrd="0" presId="urn:microsoft.com/office/officeart/2005/8/layout/hierarchy2"/>
    <dgm:cxn modelId="{F1B28AFE-EE22-4377-B3B4-FC4AB221A338}" type="presParOf" srcId="{04DC63F2-EFF4-43C0-BB06-353C445A5970}" destId="{1C9711F3-B9E8-4A6B-ABB7-C6956302EBB7}" srcOrd="1" destOrd="0" presId="urn:microsoft.com/office/officeart/2005/8/layout/hierarchy2"/>
    <dgm:cxn modelId="{F75F445A-AFCC-4551-91F2-3EE2DEDF3F70}" type="presParOf" srcId="{1C9711F3-B9E8-4A6B-ABB7-C6956302EBB7}" destId="{8CC17916-1801-4593-8B9D-9FD937890B43}" srcOrd="0" destOrd="0" presId="urn:microsoft.com/office/officeart/2005/8/layout/hierarchy2"/>
    <dgm:cxn modelId="{22AE1DE3-7BD2-4850-8284-FDC584308537}" type="presParOf" srcId="{8CC17916-1801-4593-8B9D-9FD937890B43}" destId="{34EFB684-FC4B-42C6-A76D-D9E32A3B75A0}" srcOrd="0" destOrd="0" presId="urn:microsoft.com/office/officeart/2005/8/layout/hierarchy2"/>
    <dgm:cxn modelId="{B59A19E9-1922-4F5B-BABA-0EE6759FB263}" type="presParOf" srcId="{1C9711F3-B9E8-4A6B-ABB7-C6956302EBB7}" destId="{B0D9EBFA-54D5-465B-8F02-F7D9DDC9D8FD}" srcOrd="1" destOrd="0" presId="urn:microsoft.com/office/officeart/2005/8/layout/hierarchy2"/>
    <dgm:cxn modelId="{0522AADE-3384-4DAB-876C-BBDECC32FC88}" type="presParOf" srcId="{B0D9EBFA-54D5-465B-8F02-F7D9DDC9D8FD}" destId="{184D5096-0DC1-40F2-9ECE-DF7CF186C328}" srcOrd="0" destOrd="0" presId="urn:microsoft.com/office/officeart/2005/8/layout/hierarchy2"/>
    <dgm:cxn modelId="{5421CA97-54D2-406D-9ADF-CF5D95701048}" type="presParOf" srcId="{B0D9EBFA-54D5-465B-8F02-F7D9DDC9D8FD}" destId="{E2FE2369-B260-4459-881F-09E35736BE41}" srcOrd="1" destOrd="0" presId="urn:microsoft.com/office/officeart/2005/8/layout/hierarchy2"/>
    <dgm:cxn modelId="{9F5F2838-27E5-4791-9332-EC7A3AC08E1B}" type="presParOf" srcId="{1C9711F3-B9E8-4A6B-ABB7-C6956302EBB7}" destId="{12A8398F-C58E-4779-B899-E6500A564984}" srcOrd="2" destOrd="0" presId="urn:microsoft.com/office/officeart/2005/8/layout/hierarchy2"/>
    <dgm:cxn modelId="{8B5573E8-344F-431E-BC30-BC2B299D281C}" type="presParOf" srcId="{12A8398F-C58E-4779-B899-E6500A564984}" destId="{000A09C5-FEA1-46B2-9CC1-952C556AEE11}" srcOrd="0" destOrd="0" presId="urn:microsoft.com/office/officeart/2005/8/layout/hierarchy2"/>
    <dgm:cxn modelId="{5C2C1AC5-F915-471A-B51E-587AB5AF7DA5}" type="presParOf" srcId="{1C9711F3-B9E8-4A6B-ABB7-C6956302EBB7}" destId="{6046E8D9-530E-4222-9DC1-E4FE5255BB57}" srcOrd="3" destOrd="0" presId="urn:microsoft.com/office/officeart/2005/8/layout/hierarchy2"/>
    <dgm:cxn modelId="{155330EA-455F-4818-BE1D-A9E624AD0E2D}" type="presParOf" srcId="{6046E8D9-530E-4222-9DC1-E4FE5255BB57}" destId="{E557D00A-916D-4FC5-90B5-A5151D41A198}" srcOrd="0" destOrd="0" presId="urn:microsoft.com/office/officeart/2005/8/layout/hierarchy2"/>
    <dgm:cxn modelId="{58E21A83-C2E3-480E-AAB5-A61DE59A46AE}" type="presParOf" srcId="{6046E8D9-530E-4222-9DC1-E4FE5255BB57}" destId="{F0B9AE88-0BFB-4115-A219-8D40941BDEE8}" srcOrd="1" destOrd="0" presId="urn:microsoft.com/office/officeart/2005/8/layout/hierarchy2"/>
    <dgm:cxn modelId="{3F7C2BE0-D41B-466F-BC70-C662C6774E17}" type="presParOf" srcId="{1C9711F3-B9E8-4A6B-ABB7-C6956302EBB7}" destId="{48B36EB0-661E-4E2A-B3C5-428D532297B0}" srcOrd="4" destOrd="0" presId="urn:microsoft.com/office/officeart/2005/8/layout/hierarchy2"/>
    <dgm:cxn modelId="{1B15FA9E-8A8C-43DA-BB6F-713ABAA27FEB}" type="presParOf" srcId="{48B36EB0-661E-4E2A-B3C5-428D532297B0}" destId="{63115ADC-130E-4612-90A3-C6B02D48661D}" srcOrd="0" destOrd="0" presId="urn:microsoft.com/office/officeart/2005/8/layout/hierarchy2"/>
    <dgm:cxn modelId="{2E221DBE-FFD9-4928-AF69-6C6CFBAF124D}" type="presParOf" srcId="{1C9711F3-B9E8-4A6B-ABB7-C6956302EBB7}" destId="{A293D892-DA97-41A9-9B11-5C3758786437}" srcOrd="5" destOrd="0" presId="urn:microsoft.com/office/officeart/2005/8/layout/hierarchy2"/>
    <dgm:cxn modelId="{80FCC4D3-5406-4626-8B01-BE5B6E914CAB}" type="presParOf" srcId="{A293D892-DA97-41A9-9B11-5C3758786437}" destId="{EDD049F0-A046-4E29-970F-D22E518B2D7F}" srcOrd="0" destOrd="0" presId="urn:microsoft.com/office/officeart/2005/8/layout/hierarchy2"/>
    <dgm:cxn modelId="{C6E63068-B6F2-4065-837B-3A952028FC6E}" type="presParOf" srcId="{A293D892-DA97-41A9-9B11-5C3758786437}" destId="{8B553F87-C091-462A-87A2-10D068FE9966}" srcOrd="1" destOrd="0" presId="urn:microsoft.com/office/officeart/2005/8/layout/hierarchy2"/>
    <dgm:cxn modelId="{00CA9117-A85A-4535-A7A7-86DCE8C7C21E}" type="presParOf" srcId="{1C9711F3-B9E8-4A6B-ABB7-C6956302EBB7}" destId="{EAACFE6E-95B1-4EE3-BE3B-67C48349FD61}" srcOrd="6" destOrd="0" presId="urn:microsoft.com/office/officeart/2005/8/layout/hierarchy2"/>
    <dgm:cxn modelId="{EC630C21-25D0-4485-AAA7-B817981A3084}" type="presParOf" srcId="{EAACFE6E-95B1-4EE3-BE3B-67C48349FD61}" destId="{938F2A56-981E-4C7F-98C4-2A8D77D82A66}" srcOrd="0" destOrd="0" presId="urn:microsoft.com/office/officeart/2005/8/layout/hierarchy2"/>
    <dgm:cxn modelId="{00200574-58FF-44ED-8738-DE9C34D10F14}" type="presParOf" srcId="{1C9711F3-B9E8-4A6B-ABB7-C6956302EBB7}" destId="{BFFF381C-D364-4DB3-86D5-0FF4A17C4B5E}" srcOrd="7" destOrd="0" presId="urn:microsoft.com/office/officeart/2005/8/layout/hierarchy2"/>
    <dgm:cxn modelId="{8A4B21D0-1946-425A-A57A-A256493AEBA0}" type="presParOf" srcId="{BFFF381C-D364-4DB3-86D5-0FF4A17C4B5E}" destId="{B2E08ACF-E719-4DB0-8232-888E4106B301}" srcOrd="0" destOrd="0" presId="urn:microsoft.com/office/officeart/2005/8/layout/hierarchy2"/>
    <dgm:cxn modelId="{EEBB23E3-C5B6-4CF3-B119-6BD41D5BCF63}" type="presParOf" srcId="{BFFF381C-D364-4DB3-86D5-0FF4A17C4B5E}" destId="{D55A23C7-3C8B-4FD6-ACDB-4B12257A15C9}" srcOrd="1" destOrd="0" presId="urn:microsoft.com/office/officeart/2005/8/layout/hierarchy2"/>
    <dgm:cxn modelId="{3801735D-6B3B-48C9-A641-135521B0129F}" type="presParOf" srcId="{D55A23C7-3C8B-4FD6-ACDB-4B12257A15C9}" destId="{B159B587-3E09-49EA-960E-0E33A44ABAC4}" srcOrd="0" destOrd="0" presId="urn:microsoft.com/office/officeart/2005/8/layout/hierarchy2"/>
    <dgm:cxn modelId="{D9125B1B-03BF-499E-82CB-2B02BCC46701}" type="presParOf" srcId="{B159B587-3E09-49EA-960E-0E33A44ABAC4}" destId="{B865C324-1EA6-45B4-BB06-02CF7B81B529}" srcOrd="0" destOrd="0" presId="urn:microsoft.com/office/officeart/2005/8/layout/hierarchy2"/>
    <dgm:cxn modelId="{6FAE19DF-4834-4FD6-B521-96414E283896}" type="presParOf" srcId="{D55A23C7-3C8B-4FD6-ACDB-4B12257A15C9}" destId="{E3AC439F-6D60-491B-89A5-CA0DE7E92D29}" srcOrd="1" destOrd="0" presId="urn:microsoft.com/office/officeart/2005/8/layout/hierarchy2"/>
    <dgm:cxn modelId="{05BC981B-AFF8-4159-9D55-44FDDFED203C}" type="presParOf" srcId="{E3AC439F-6D60-491B-89A5-CA0DE7E92D29}" destId="{3850E2FB-614E-4347-91CC-067C5E9CFE4A}" srcOrd="0" destOrd="0" presId="urn:microsoft.com/office/officeart/2005/8/layout/hierarchy2"/>
    <dgm:cxn modelId="{153DD105-7660-4BA7-983B-5D49F150E3B0}" type="presParOf" srcId="{E3AC439F-6D60-491B-89A5-CA0DE7E92D29}" destId="{1190EF80-F902-417D-80F8-44F3CC2FB607}" srcOrd="1" destOrd="0" presId="urn:microsoft.com/office/officeart/2005/8/layout/hierarchy2"/>
    <dgm:cxn modelId="{E0F7F276-9327-4DD7-92DE-CDF22679D2C1}" type="presParOf" srcId="{D55A23C7-3C8B-4FD6-ACDB-4B12257A15C9}" destId="{3E1B57E3-C2C0-411E-9170-E84BAD913784}" srcOrd="2" destOrd="0" presId="urn:microsoft.com/office/officeart/2005/8/layout/hierarchy2"/>
    <dgm:cxn modelId="{4C0CA54D-9D90-409E-ADF1-FB5B23A680E7}" type="presParOf" srcId="{3E1B57E3-C2C0-411E-9170-E84BAD913784}" destId="{FC98E168-96BC-4F1E-B4C3-59E910855738}" srcOrd="0" destOrd="0" presId="urn:microsoft.com/office/officeart/2005/8/layout/hierarchy2"/>
    <dgm:cxn modelId="{D6AD2FE0-1515-40C3-8C5D-5C732CD106FA}" type="presParOf" srcId="{D55A23C7-3C8B-4FD6-ACDB-4B12257A15C9}" destId="{445ED047-F236-4231-8251-B81886168717}" srcOrd="3" destOrd="0" presId="urn:microsoft.com/office/officeart/2005/8/layout/hierarchy2"/>
    <dgm:cxn modelId="{035116DD-E5F1-4E9B-B1D0-0F61465AD69D}" type="presParOf" srcId="{445ED047-F236-4231-8251-B81886168717}" destId="{BDC7E185-12DA-4FF1-970A-E38F0D50F059}" srcOrd="0" destOrd="0" presId="urn:microsoft.com/office/officeart/2005/8/layout/hierarchy2"/>
    <dgm:cxn modelId="{6B6E9A69-9C7A-47CC-B63B-64809B2EDCBE}" type="presParOf" srcId="{445ED047-F236-4231-8251-B81886168717}" destId="{5DCC4DC3-057B-4058-AD1C-FB62EF2E1982}" srcOrd="1" destOrd="0" presId="urn:microsoft.com/office/officeart/2005/8/layout/hierarchy2"/>
    <dgm:cxn modelId="{482EAE07-C3E8-493F-8F3B-405706A172FA}" type="presParOf" srcId="{D55A23C7-3C8B-4FD6-ACDB-4B12257A15C9}" destId="{52BFBCEE-A459-4CE6-80E2-DC5439D244F7}" srcOrd="4" destOrd="0" presId="urn:microsoft.com/office/officeart/2005/8/layout/hierarchy2"/>
    <dgm:cxn modelId="{13AE252F-D209-4C84-9861-B728A5B04468}" type="presParOf" srcId="{52BFBCEE-A459-4CE6-80E2-DC5439D244F7}" destId="{2E885783-C513-471C-BF42-C72BBD9A0846}" srcOrd="0" destOrd="0" presId="urn:microsoft.com/office/officeart/2005/8/layout/hierarchy2"/>
    <dgm:cxn modelId="{801E85B7-802B-4A1C-A0F5-8D6E70CE0B47}" type="presParOf" srcId="{D55A23C7-3C8B-4FD6-ACDB-4B12257A15C9}" destId="{724FFC8F-7255-4CC6-9779-833B773C937D}" srcOrd="5" destOrd="0" presId="urn:microsoft.com/office/officeart/2005/8/layout/hierarchy2"/>
    <dgm:cxn modelId="{6CFEDA52-E6D8-45EC-BE5C-74FBC1B5108F}" type="presParOf" srcId="{724FFC8F-7255-4CC6-9779-833B773C937D}" destId="{FDD7BEA5-06F7-46BF-AB21-375171843417}" srcOrd="0" destOrd="0" presId="urn:microsoft.com/office/officeart/2005/8/layout/hierarchy2"/>
    <dgm:cxn modelId="{7D68E340-48B0-4314-849B-DBDA1A542373}" type="presParOf" srcId="{724FFC8F-7255-4CC6-9779-833B773C937D}" destId="{D269E194-0B31-411F-AD59-F235A832AEB2}" srcOrd="1" destOrd="0" presId="urn:microsoft.com/office/officeart/2005/8/layout/hierarchy2"/>
    <dgm:cxn modelId="{4EE045D9-F90A-4F49-85FF-47598F6E81FA}" type="presParOf" srcId="{D55A23C7-3C8B-4FD6-ACDB-4B12257A15C9}" destId="{434C82EE-F70C-4C8A-9158-09AE9840B87D}" srcOrd="6" destOrd="0" presId="urn:microsoft.com/office/officeart/2005/8/layout/hierarchy2"/>
    <dgm:cxn modelId="{AC2DC956-BCF0-4947-891E-413FB571502C}" type="presParOf" srcId="{434C82EE-F70C-4C8A-9158-09AE9840B87D}" destId="{DD6B57EB-EE24-4375-8076-63F201207248}" srcOrd="0" destOrd="0" presId="urn:microsoft.com/office/officeart/2005/8/layout/hierarchy2"/>
    <dgm:cxn modelId="{23F70879-4489-4CCF-B8FC-8AFC5008EA07}" type="presParOf" srcId="{D55A23C7-3C8B-4FD6-ACDB-4B12257A15C9}" destId="{9992C715-4E3C-4E04-B17E-2886D1519118}" srcOrd="7" destOrd="0" presId="urn:microsoft.com/office/officeart/2005/8/layout/hierarchy2"/>
    <dgm:cxn modelId="{60E09116-388D-4BEB-AFF3-E4B117429D62}" type="presParOf" srcId="{9992C715-4E3C-4E04-B17E-2886D1519118}" destId="{89BCFE17-64AF-4953-BEAC-79E0A2FE43F2}" srcOrd="0" destOrd="0" presId="urn:microsoft.com/office/officeart/2005/8/layout/hierarchy2"/>
    <dgm:cxn modelId="{15ACF304-4DD4-45A0-8869-0A36996C1522}" type="presParOf" srcId="{9992C715-4E3C-4E04-B17E-2886D1519118}" destId="{80947F4F-1968-405C-9E3E-9DD6F032D1AD}" srcOrd="1" destOrd="0" presId="urn:microsoft.com/office/officeart/2005/8/layout/hierarchy2"/>
    <dgm:cxn modelId="{F58E668C-4EAF-4120-B36B-D27C04F84F94}" type="presParOf" srcId="{1C9711F3-B9E8-4A6B-ABB7-C6956302EBB7}" destId="{B2C09377-2A11-4A7A-B381-1A7BDD27BDE0}" srcOrd="8" destOrd="0" presId="urn:microsoft.com/office/officeart/2005/8/layout/hierarchy2"/>
    <dgm:cxn modelId="{FEEEA475-ADF8-4EA8-A877-48E786B0049A}" type="presParOf" srcId="{B2C09377-2A11-4A7A-B381-1A7BDD27BDE0}" destId="{2DFFACFF-8051-474A-BC59-550B09305EE3}" srcOrd="0" destOrd="0" presId="urn:microsoft.com/office/officeart/2005/8/layout/hierarchy2"/>
    <dgm:cxn modelId="{A7669EDA-D1A0-4123-905F-BD661B610BF4}" type="presParOf" srcId="{1C9711F3-B9E8-4A6B-ABB7-C6956302EBB7}" destId="{B2031596-A34C-4153-BADF-289A193BDBC4}" srcOrd="9" destOrd="0" presId="urn:microsoft.com/office/officeart/2005/8/layout/hierarchy2"/>
    <dgm:cxn modelId="{CA467788-E369-4CE9-BA72-7327B1A3546C}" type="presParOf" srcId="{B2031596-A34C-4153-BADF-289A193BDBC4}" destId="{AF4E351D-A472-4060-B6D3-1DF6D5BF2AC3}" srcOrd="0" destOrd="0" presId="urn:microsoft.com/office/officeart/2005/8/layout/hierarchy2"/>
    <dgm:cxn modelId="{06150B13-22A7-4C80-AD02-86276351F6AB}" type="presParOf" srcId="{B2031596-A34C-4153-BADF-289A193BDBC4}" destId="{044D72CA-37BA-487D-AC4F-1958526A85A1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D5EB83-A5BC-43E7-9248-B7BB0C2D4C19}">
      <dsp:nvSpPr>
        <dsp:cNvPr id="0" name=""/>
        <dsp:cNvSpPr/>
      </dsp:nvSpPr>
      <dsp:spPr>
        <a:xfrm>
          <a:off x="0" y="2291260"/>
          <a:ext cx="1453362" cy="693416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03D4A8"/>
            </a:gs>
            <a:gs pos="25000">
              <a:srgbClr val="21D6E0"/>
            </a:gs>
            <a:gs pos="75000">
              <a:srgbClr val="0087E6"/>
            </a:gs>
            <a:gs pos="100000">
              <a:srgbClr val="005CBF"/>
            </a:gs>
          </a:gsLst>
          <a:lin ang="5400000" scaled="0"/>
        </a:gra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b="1" i="0" kern="1200" baseline="0" dirty="0" smtClean="0">
              <a:latin typeface="Times New Roman" panose="02020603050405020304" pitchFamily="18" charset="0"/>
              <a:ea typeface="楷体" panose="02010609060101010101" pitchFamily="49" charset="-122"/>
            </a:rPr>
            <a:t>ALM</a:t>
          </a:r>
          <a:endParaRPr lang="zh-CN" altLang="en-US" sz="2800" b="1" i="0" kern="1200" baseline="0" dirty="0">
            <a:latin typeface="Times New Roman" panose="02020603050405020304" pitchFamily="18" charset="0"/>
            <a:ea typeface="楷体" panose="02010609060101010101" pitchFamily="49" charset="-122"/>
          </a:endParaRPr>
        </a:p>
      </dsp:txBody>
      <dsp:txXfrm>
        <a:off x="20309" y="2311569"/>
        <a:ext cx="1412744" cy="652798"/>
      </dsp:txXfrm>
    </dsp:sp>
    <dsp:sp modelId="{8CC17916-1801-4593-8B9D-9FD937890B43}">
      <dsp:nvSpPr>
        <dsp:cNvPr id="0" name=""/>
        <dsp:cNvSpPr/>
      </dsp:nvSpPr>
      <dsp:spPr>
        <a:xfrm rot="18101682">
          <a:off x="853397" y="1547093"/>
          <a:ext cx="2528260" cy="30556"/>
        </a:xfrm>
        <a:custGeom>
          <a:avLst/>
          <a:gdLst/>
          <a:ahLst/>
          <a:cxnLst/>
          <a:rect l="0" t="0" r="0" b="0"/>
          <a:pathLst>
            <a:path>
              <a:moveTo>
                <a:pt x="0" y="15278"/>
              </a:moveTo>
              <a:lnTo>
                <a:pt x="2528260" y="1527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800" b="1" i="0" kern="1200" baseline="0">
            <a:latin typeface="Times New Roman" panose="02020603050405020304" pitchFamily="18" charset="0"/>
            <a:ea typeface="楷体" panose="02010609060101010101" pitchFamily="49" charset="-122"/>
          </a:endParaRPr>
        </a:p>
      </dsp:txBody>
      <dsp:txXfrm>
        <a:off x="2054321" y="1499165"/>
        <a:ext cx="126413" cy="126413"/>
      </dsp:txXfrm>
    </dsp:sp>
    <dsp:sp modelId="{184D5096-0DC1-40F2-9ECE-DF7CF186C328}">
      <dsp:nvSpPr>
        <dsp:cNvPr id="0" name=""/>
        <dsp:cNvSpPr/>
      </dsp:nvSpPr>
      <dsp:spPr>
        <a:xfrm>
          <a:off x="2781692" y="5795"/>
          <a:ext cx="2517691" cy="961956"/>
        </a:xfrm>
        <a:prstGeom prst="roundRect">
          <a:avLst>
            <a:gd name="adj" fmla="val 10000"/>
          </a:avLst>
        </a:prstGeom>
        <a:solidFill>
          <a:schemeClr val="accent5">
            <a:lumMod val="60000"/>
            <a:lumOff val="40000"/>
          </a:schemeClr>
        </a:solidFill>
        <a:ln w="12700" cap="flat" cmpd="sng" algn="ctr">
          <a:solidFill>
            <a:schemeClr val="accent5">
              <a:lumMod val="50000"/>
            </a:schemeClr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b="1" i="0" kern="1200" baseline="0" dirty="0" smtClean="0">
              <a:solidFill>
                <a:schemeClr val="tx1"/>
              </a:solidFill>
              <a:latin typeface="Times New Roman" panose="02020603050405020304" pitchFamily="18" charset="0"/>
              <a:ea typeface="楷体" panose="02010609060101010101" pitchFamily="49" charset="-122"/>
            </a:rPr>
            <a:t>测试基础知识回顾</a:t>
          </a:r>
          <a:endParaRPr lang="zh-CN" altLang="en-US" sz="2800" b="1" i="0" kern="1200" baseline="0" dirty="0">
            <a:solidFill>
              <a:schemeClr val="tx1"/>
            </a:solidFill>
            <a:latin typeface="Times New Roman" panose="02020603050405020304" pitchFamily="18" charset="0"/>
            <a:ea typeface="楷体" panose="02010609060101010101" pitchFamily="49" charset="-122"/>
          </a:endParaRPr>
        </a:p>
      </dsp:txBody>
      <dsp:txXfrm>
        <a:off x="2809867" y="33970"/>
        <a:ext cx="2461341" cy="905606"/>
      </dsp:txXfrm>
    </dsp:sp>
    <dsp:sp modelId="{12A8398F-C58E-4779-B899-E6500A564984}">
      <dsp:nvSpPr>
        <dsp:cNvPr id="0" name=""/>
        <dsp:cNvSpPr/>
      </dsp:nvSpPr>
      <dsp:spPr>
        <a:xfrm rot="18938099">
          <a:off x="1188495" y="1973086"/>
          <a:ext cx="1858064" cy="30556"/>
        </a:xfrm>
        <a:custGeom>
          <a:avLst/>
          <a:gdLst/>
          <a:ahLst/>
          <a:cxnLst/>
          <a:rect l="0" t="0" r="0" b="0"/>
          <a:pathLst>
            <a:path>
              <a:moveTo>
                <a:pt x="0" y="15278"/>
              </a:moveTo>
              <a:lnTo>
                <a:pt x="1858064" y="1527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800" b="1" i="0" kern="1200" baseline="0">
            <a:latin typeface="Times New Roman" panose="02020603050405020304" pitchFamily="18" charset="0"/>
            <a:ea typeface="楷体" panose="02010609060101010101" pitchFamily="49" charset="-122"/>
          </a:endParaRPr>
        </a:p>
      </dsp:txBody>
      <dsp:txXfrm>
        <a:off x="2071076" y="1941913"/>
        <a:ext cx="92903" cy="92903"/>
      </dsp:txXfrm>
    </dsp:sp>
    <dsp:sp modelId="{E557D00A-916D-4FC5-90B5-A5151D41A198}">
      <dsp:nvSpPr>
        <dsp:cNvPr id="0" name=""/>
        <dsp:cNvSpPr/>
      </dsp:nvSpPr>
      <dsp:spPr>
        <a:xfrm>
          <a:off x="2781692" y="1112046"/>
          <a:ext cx="2517691" cy="453427"/>
        </a:xfrm>
        <a:prstGeom prst="roundRect">
          <a:avLst>
            <a:gd name="adj" fmla="val 10000"/>
          </a:avLst>
        </a:prstGeom>
        <a:solidFill>
          <a:schemeClr val="accent6">
            <a:lumMod val="40000"/>
            <a:lumOff val="60000"/>
          </a:schemeClr>
        </a:solidFill>
        <a:ln w="12700" cap="flat" cmpd="sng" algn="ctr">
          <a:solidFill>
            <a:schemeClr val="accent6">
              <a:lumMod val="75000"/>
            </a:schemeClr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b="1" i="0" kern="1200" baseline="0" dirty="0" smtClean="0">
              <a:solidFill>
                <a:srgbClr val="FF0000"/>
              </a:solidFill>
              <a:latin typeface="Times New Roman" panose="02020603050405020304" pitchFamily="18" charset="0"/>
              <a:ea typeface="楷体" panose="02010609060101010101" pitchFamily="49" charset="-122"/>
            </a:rPr>
            <a:t>ALM</a:t>
          </a:r>
          <a:r>
            <a:rPr lang="zh-CN" altLang="en-US" sz="2800" b="1" i="0" kern="1200" baseline="0" dirty="0" smtClean="0">
              <a:solidFill>
                <a:srgbClr val="FF0000"/>
              </a:solidFill>
              <a:latin typeface="Times New Roman" panose="02020603050405020304" pitchFamily="18" charset="0"/>
              <a:ea typeface="楷体" panose="02010609060101010101" pitchFamily="49" charset="-122"/>
            </a:rPr>
            <a:t>安装</a:t>
          </a:r>
          <a:endParaRPr lang="zh-CN" altLang="en-US" sz="2800" b="1" i="0" kern="1200" baseline="0" dirty="0">
            <a:solidFill>
              <a:srgbClr val="FF0000"/>
            </a:solidFill>
            <a:latin typeface="Times New Roman" panose="02020603050405020304" pitchFamily="18" charset="0"/>
            <a:ea typeface="楷体" panose="02010609060101010101" pitchFamily="49" charset="-122"/>
          </a:endParaRPr>
        </a:p>
      </dsp:txBody>
      <dsp:txXfrm>
        <a:off x="2794972" y="1125326"/>
        <a:ext cx="2491131" cy="426867"/>
      </dsp:txXfrm>
    </dsp:sp>
    <dsp:sp modelId="{48B36EB0-661E-4E2A-B3C5-428D532297B0}">
      <dsp:nvSpPr>
        <dsp:cNvPr id="0" name=""/>
        <dsp:cNvSpPr/>
      </dsp:nvSpPr>
      <dsp:spPr>
        <a:xfrm rot="20483556">
          <a:off x="1416730" y="2399079"/>
          <a:ext cx="1401595" cy="30556"/>
        </a:xfrm>
        <a:custGeom>
          <a:avLst/>
          <a:gdLst/>
          <a:ahLst/>
          <a:cxnLst/>
          <a:rect l="0" t="0" r="0" b="0"/>
          <a:pathLst>
            <a:path>
              <a:moveTo>
                <a:pt x="0" y="15278"/>
              </a:moveTo>
              <a:lnTo>
                <a:pt x="1401595" y="1527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800" b="1" i="0" kern="1200" baseline="0">
            <a:latin typeface="Times New Roman" panose="02020603050405020304" pitchFamily="18" charset="0"/>
            <a:ea typeface="楷体" panose="02010609060101010101" pitchFamily="49" charset="-122"/>
          </a:endParaRPr>
        </a:p>
      </dsp:txBody>
      <dsp:txXfrm>
        <a:off x="2082487" y="2379317"/>
        <a:ext cx="70079" cy="70079"/>
      </dsp:txXfrm>
    </dsp:sp>
    <dsp:sp modelId="{EDD049F0-A046-4E29-970F-D22E518B2D7F}">
      <dsp:nvSpPr>
        <dsp:cNvPr id="0" name=""/>
        <dsp:cNvSpPr/>
      </dsp:nvSpPr>
      <dsp:spPr>
        <a:xfrm>
          <a:off x="2781692" y="1709767"/>
          <a:ext cx="2481329" cy="961956"/>
        </a:xfrm>
        <a:prstGeom prst="roundRect">
          <a:avLst>
            <a:gd name="adj" fmla="val 10000"/>
          </a:avLst>
        </a:prstGeom>
        <a:solidFill>
          <a:schemeClr val="accent2">
            <a:lumMod val="40000"/>
            <a:lumOff val="60000"/>
          </a:schemeClr>
        </a:solidFill>
        <a:ln w="12700" cap="flat" cmpd="sng" algn="ctr">
          <a:solidFill>
            <a:schemeClr val="accent2">
              <a:lumMod val="75000"/>
            </a:schemeClr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b="1" i="0" kern="1200" baseline="0" dirty="0" smtClean="0">
              <a:solidFill>
                <a:schemeClr val="tx1"/>
              </a:solidFill>
              <a:latin typeface="Times New Roman" panose="02020603050405020304" pitchFamily="18" charset="0"/>
              <a:ea typeface="楷体" panose="02010609060101010101" pitchFamily="49" charset="-122"/>
            </a:rPr>
            <a:t>ALM</a:t>
          </a:r>
          <a:r>
            <a:rPr lang="zh-CN" altLang="en-US" sz="2800" b="1" i="0" kern="1200" baseline="0" dirty="0" smtClean="0">
              <a:solidFill>
                <a:schemeClr val="tx1"/>
              </a:solidFill>
              <a:latin typeface="Times New Roman" panose="02020603050405020304" pitchFamily="18" charset="0"/>
              <a:ea typeface="楷体" panose="02010609060101010101" pitchFamily="49" charset="-122"/>
            </a:rPr>
            <a:t>站点管理</a:t>
          </a:r>
          <a:endParaRPr lang="zh-CN" altLang="en-US" sz="2800" b="1" i="0" kern="1200" baseline="0" dirty="0">
            <a:solidFill>
              <a:schemeClr val="tx1"/>
            </a:solidFill>
            <a:latin typeface="Times New Roman" panose="02020603050405020304" pitchFamily="18" charset="0"/>
            <a:ea typeface="楷体" panose="02010609060101010101" pitchFamily="49" charset="-122"/>
          </a:endParaRPr>
        </a:p>
      </dsp:txBody>
      <dsp:txXfrm>
        <a:off x="2809867" y="1737942"/>
        <a:ext cx="2424979" cy="905606"/>
      </dsp:txXfrm>
    </dsp:sp>
    <dsp:sp modelId="{EAACFE6E-95B1-4EE3-BE3B-67C48349FD61}">
      <dsp:nvSpPr>
        <dsp:cNvPr id="0" name=""/>
        <dsp:cNvSpPr/>
      </dsp:nvSpPr>
      <dsp:spPr>
        <a:xfrm rot="1822180">
          <a:off x="1347732" y="3011882"/>
          <a:ext cx="1539590" cy="30556"/>
        </a:xfrm>
        <a:custGeom>
          <a:avLst/>
          <a:gdLst/>
          <a:ahLst/>
          <a:cxnLst/>
          <a:rect l="0" t="0" r="0" b="0"/>
          <a:pathLst>
            <a:path>
              <a:moveTo>
                <a:pt x="0" y="15278"/>
              </a:moveTo>
              <a:lnTo>
                <a:pt x="1539590" y="1527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800" b="1" i="0" kern="1200" baseline="0">
            <a:latin typeface="Times New Roman" panose="02020603050405020304" pitchFamily="18" charset="0"/>
            <a:ea typeface="楷体" panose="02010609060101010101" pitchFamily="49" charset="-122"/>
          </a:endParaRPr>
        </a:p>
      </dsp:txBody>
      <dsp:txXfrm>
        <a:off x="2079038" y="2988670"/>
        <a:ext cx="76979" cy="76979"/>
      </dsp:txXfrm>
    </dsp:sp>
    <dsp:sp modelId="{B2E08ACF-E719-4DB0-8232-888E4106B301}">
      <dsp:nvSpPr>
        <dsp:cNvPr id="0" name=""/>
        <dsp:cNvSpPr/>
      </dsp:nvSpPr>
      <dsp:spPr>
        <a:xfrm>
          <a:off x="2781692" y="2816018"/>
          <a:ext cx="3258667" cy="1200666"/>
        </a:xfrm>
        <a:prstGeom prst="roundRect">
          <a:avLst>
            <a:gd name="adj" fmla="val 10000"/>
          </a:avLst>
        </a:prstGeom>
        <a:solidFill>
          <a:schemeClr val="accent6">
            <a:lumMod val="40000"/>
            <a:lumOff val="60000"/>
          </a:schemeClr>
        </a:solidFill>
        <a:ln w="12700" cap="flat" cmpd="sng" algn="ctr">
          <a:solidFill>
            <a:schemeClr val="accent6">
              <a:lumMod val="75000"/>
            </a:schemeClr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b="1" i="0" kern="1200" baseline="0" dirty="0" smtClean="0">
              <a:solidFill>
                <a:schemeClr val="tx1"/>
              </a:solidFill>
              <a:latin typeface="Times New Roman" panose="02020603050405020304" pitchFamily="18" charset="0"/>
              <a:ea typeface="楷体" panose="02010609060101010101" pitchFamily="49" charset="-122"/>
            </a:rPr>
            <a:t>ALM</a:t>
          </a:r>
          <a:r>
            <a:rPr lang="zh-CN" altLang="en-US" sz="2800" b="1" i="0" kern="1200" baseline="0" dirty="0" smtClean="0">
              <a:solidFill>
                <a:schemeClr val="tx1"/>
              </a:solidFill>
              <a:latin typeface="Times New Roman" panose="02020603050405020304" pitchFamily="18" charset="0"/>
              <a:ea typeface="楷体" panose="02010609060101010101" pitchFamily="49" charset="-122"/>
            </a:rPr>
            <a:t>测试过程管理</a:t>
          </a:r>
        </a:p>
      </dsp:txBody>
      <dsp:txXfrm>
        <a:off x="2816858" y="2851184"/>
        <a:ext cx="3188335" cy="1130334"/>
      </dsp:txXfrm>
    </dsp:sp>
    <dsp:sp modelId="{B159B587-3E09-49EA-960E-0E33A44ABAC4}">
      <dsp:nvSpPr>
        <dsp:cNvPr id="0" name=""/>
        <dsp:cNvSpPr/>
      </dsp:nvSpPr>
      <dsp:spPr>
        <a:xfrm rot="19214392">
          <a:off x="5729285" y="2540804"/>
          <a:ext cx="2690124" cy="30556"/>
        </a:xfrm>
        <a:custGeom>
          <a:avLst/>
          <a:gdLst/>
          <a:ahLst/>
          <a:cxnLst/>
          <a:rect l="0" t="0" r="0" b="0"/>
          <a:pathLst>
            <a:path>
              <a:moveTo>
                <a:pt x="0" y="15278"/>
              </a:moveTo>
              <a:lnTo>
                <a:pt x="2690124" y="1527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800" b="1" i="0" kern="1200" baseline="0">
            <a:latin typeface="Times New Roman" panose="02020603050405020304" pitchFamily="18" charset="0"/>
            <a:ea typeface="楷体" panose="02010609060101010101" pitchFamily="49" charset="-122"/>
          </a:endParaRPr>
        </a:p>
      </dsp:txBody>
      <dsp:txXfrm>
        <a:off x="7007094" y="2488829"/>
        <a:ext cx="134506" cy="134506"/>
      </dsp:txXfrm>
    </dsp:sp>
    <dsp:sp modelId="{3850E2FB-614E-4347-91CC-067C5E9CFE4A}">
      <dsp:nvSpPr>
        <dsp:cNvPr id="0" name=""/>
        <dsp:cNvSpPr/>
      </dsp:nvSpPr>
      <dsp:spPr>
        <a:xfrm>
          <a:off x="8108336" y="1110632"/>
          <a:ext cx="2397965" cy="1170364"/>
        </a:xfrm>
        <a:prstGeom prst="roundRect">
          <a:avLst>
            <a:gd name="adj" fmla="val 10000"/>
          </a:avLst>
        </a:prstGeom>
        <a:solidFill>
          <a:schemeClr val="accent3">
            <a:lumMod val="20000"/>
            <a:lumOff val="80000"/>
          </a:schemeClr>
        </a:solidFill>
        <a:ln w="12700" cap="flat" cmpd="sng" algn="ctr">
          <a:solidFill>
            <a:schemeClr val="accent3">
              <a:lumMod val="60000"/>
              <a:lumOff val="40000"/>
            </a:schemeClr>
          </a:solidFill>
          <a:prstDash val="solid"/>
          <a:miter lim="800000"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b="1" i="0" kern="1200" baseline="0" dirty="0" smtClean="0">
              <a:solidFill>
                <a:schemeClr val="tx1"/>
              </a:solidFill>
              <a:latin typeface="Times New Roman" panose="02020603050405020304" pitchFamily="18" charset="0"/>
              <a:ea typeface="楷体" panose="02010609060101010101" pitchFamily="49" charset="-122"/>
            </a:rPr>
            <a:t>ALM</a:t>
          </a:r>
          <a:r>
            <a:rPr lang="zh-CN" altLang="en-US" sz="2800" b="1" i="0" kern="1200" baseline="0" dirty="0" smtClean="0">
              <a:solidFill>
                <a:schemeClr val="tx1"/>
              </a:solidFill>
              <a:latin typeface="Times New Roman" panose="02020603050405020304" pitchFamily="18" charset="0"/>
              <a:ea typeface="楷体" panose="02010609060101010101" pitchFamily="49" charset="-122"/>
            </a:rPr>
            <a:t>测试需求管理</a:t>
          </a:r>
          <a:endParaRPr lang="zh-CN" altLang="en-US" sz="2800" b="1" i="0" kern="1200" baseline="0" dirty="0">
            <a:solidFill>
              <a:schemeClr val="tx1"/>
            </a:solidFill>
            <a:latin typeface="Times New Roman" panose="02020603050405020304" pitchFamily="18" charset="0"/>
            <a:ea typeface="楷体" panose="02010609060101010101" pitchFamily="49" charset="-122"/>
          </a:endParaRPr>
        </a:p>
      </dsp:txBody>
      <dsp:txXfrm>
        <a:off x="8142615" y="1144911"/>
        <a:ext cx="2329407" cy="1101806"/>
      </dsp:txXfrm>
    </dsp:sp>
    <dsp:sp modelId="{3E1B57E3-C2C0-411E-9170-E84BAD913784}">
      <dsp:nvSpPr>
        <dsp:cNvPr id="0" name=""/>
        <dsp:cNvSpPr/>
      </dsp:nvSpPr>
      <dsp:spPr>
        <a:xfrm rot="20833610">
          <a:off x="6014122" y="3166665"/>
          <a:ext cx="2120451" cy="30556"/>
        </a:xfrm>
        <a:custGeom>
          <a:avLst/>
          <a:gdLst/>
          <a:ahLst/>
          <a:cxnLst/>
          <a:rect l="0" t="0" r="0" b="0"/>
          <a:pathLst>
            <a:path>
              <a:moveTo>
                <a:pt x="0" y="15278"/>
              </a:moveTo>
              <a:lnTo>
                <a:pt x="2120451" y="1527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800" b="1" i="0" kern="1200" baseline="0">
            <a:latin typeface="Times New Roman" panose="02020603050405020304" pitchFamily="18" charset="0"/>
            <a:ea typeface="楷体" panose="02010609060101010101" pitchFamily="49" charset="-122"/>
          </a:endParaRPr>
        </a:p>
      </dsp:txBody>
      <dsp:txXfrm>
        <a:off x="7021336" y="3128932"/>
        <a:ext cx="106022" cy="106022"/>
      </dsp:txXfrm>
    </dsp:sp>
    <dsp:sp modelId="{BDC7E185-12DA-4FF1-970A-E38F0D50F059}">
      <dsp:nvSpPr>
        <dsp:cNvPr id="0" name=""/>
        <dsp:cNvSpPr/>
      </dsp:nvSpPr>
      <dsp:spPr>
        <a:xfrm>
          <a:off x="8108336" y="2466558"/>
          <a:ext cx="2358487" cy="961956"/>
        </a:xfrm>
        <a:prstGeom prst="roundRect">
          <a:avLst>
            <a:gd name="adj" fmla="val 10000"/>
          </a:avLst>
        </a:prstGeom>
        <a:solidFill>
          <a:schemeClr val="accent1">
            <a:lumMod val="20000"/>
            <a:lumOff val="80000"/>
          </a:schemeClr>
        </a:solidFill>
        <a:ln w="12700" cap="flat" cmpd="sng" algn="ctr">
          <a:solidFill>
            <a:schemeClr val="accent1">
              <a:lumMod val="60000"/>
              <a:lumOff val="40000"/>
            </a:schemeClr>
          </a:solidFill>
          <a:prstDash val="solid"/>
          <a:miter lim="800000"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b="1" i="0" kern="1200" baseline="0" dirty="0" smtClean="0">
              <a:solidFill>
                <a:schemeClr val="tx1"/>
              </a:solidFill>
              <a:latin typeface="Times New Roman" panose="02020603050405020304" pitchFamily="18" charset="0"/>
              <a:ea typeface="楷体" panose="02010609060101010101" pitchFamily="49" charset="-122"/>
            </a:rPr>
            <a:t>ALM</a:t>
          </a:r>
          <a:r>
            <a:rPr lang="zh-CN" altLang="en-US" sz="2800" b="1" i="0" kern="1200" baseline="0" dirty="0" smtClean="0">
              <a:solidFill>
                <a:schemeClr val="tx1"/>
              </a:solidFill>
              <a:latin typeface="Times New Roman" panose="02020603050405020304" pitchFamily="18" charset="0"/>
              <a:ea typeface="楷体" panose="02010609060101010101" pitchFamily="49" charset="-122"/>
            </a:rPr>
            <a:t>测试计划管理</a:t>
          </a:r>
        </a:p>
      </dsp:txBody>
      <dsp:txXfrm>
        <a:off x="8136511" y="2494733"/>
        <a:ext cx="2302137" cy="905606"/>
      </dsp:txXfrm>
    </dsp:sp>
    <dsp:sp modelId="{52BFBCEE-A459-4CE6-80E2-DC5439D244F7}">
      <dsp:nvSpPr>
        <dsp:cNvPr id="0" name=""/>
        <dsp:cNvSpPr/>
      </dsp:nvSpPr>
      <dsp:spPr>
        <a:xfrm rot="1434647">
          <a:off x="5978008" y="3695540"/>
          <a:ext cx="1453032" cy="30556"/>
        </a:xfrm>
        <a:custGeom>
          <a:avLst/>
          <a:gdLst/>
          <a:ahLst/>
          <a:cxnLst/>
          <a:rect l="0" t="0" r="0" b="0"/>
          <a:pathLst>
            <a:path>
              <a:moveTo>
                <a:pt x="0" y="15278"/>
              </a:moveTo>
              <a:lnTo>
                <a:pt x="1453032" y="1527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800" b="1" i="0" kern="1200" baseline="0">
            <a:latin typeface="Times New Roman" panose="02020603050405020304" pitchFamily="18" charset="0"/>
            <a:ea typeface="楷体" panose="02010609060101010101" pitchFamily="49" charset="-122"/>
          </a:endParaRPr>
        </a:p>
      </dsp:txBody>
      <dsp:txXfrm>
        <a:off x="6668199" y="3674492"/>
        <a:ext cx="72651" cy="72651"/>
      </dsp:txXfrm>
    </dsp:sp>
    <dsp:sp modelId="{FDD7BEA5-06F7-46BF-AB21-375171843417}">
      <dsp:nvSpPr>
        <dsp:cNvPr id="0" name=""/>
        <dsp:cNvSpPr/>
      </dsp:nvSpPr>
      <dsp:spPr>
        <a:xfrm>
          <a:off x="7368689" y="3524306"/>
          <a:ext cx="3713865" cy="961956"/>
        </a:xfrm>
        <a:prstGeom prst="roundRect">
          <a:avLst>
            <a:gd name="adj" fmla="val 10000"/>
          </a:avLst>
        </a:prstGeom>
        <a:solidFill>
          <a:schemeClr val="accent5">
            <a:lumMod val="20000"/>
            <a:lumOff val="80000"/>
          </a:schemeClr>
        </a:solidFill>
        <a:ln w="12700" cap="flat" cmpd="sng" algn="ctr">
          <a:solidFill>
            <a:schemeClr val="accent5">
              <a:lumMod val="60000"/>
              <a:lumOff val="40000"/>
            </a:schemeClr>
          </a:solidFill>
          <a:prstDash val="solid"/>
          <a:miter lim="800000"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b="1" i="0" kern="1200" baseline="0" dirty="0" smtClean="0">
              <a:solidFill>
                <a:schemeClr val="tx1"/>
              </a:solidFill>
              <a:latin typeface="Times New Roman" panose="02020603050405020304" pitchFamily="18" charset="0"/>
              <a:ea typeface="楷体" panose="02010609060101010101" pitchFamily="49" charset="-122"/>
            </a:rPr>
            <a:t>ALM</a:t>
          </a:r>
          <a:r>
            <a:rPr lang="zh-CN" altLang="en-US" sz="2800" b="1" i="0" kern="1200" baseline="0" dirty="0" smtClean="0">
              <a:solidFill>
                <a:schemeClr val="tx1"/>
              </a:solidFill>
              <a:latin typeface="Times New Roman" panose="02020603050405020304" pitchFamily="18" charset="0"/>
              <a:ea typeface="楷体" panose="02010609060101010101" pitchFamily="49" charset="-122"/>
            </a:rPr>
            <a:t>创建测试用例和测试用例执行过程</a:t>
          </a:r>
        </a:p>
      </dsp:txBody>
      <dsp:txXfrm>
        <a:off x="7396864" y="3552481"/>
        <a:ext cx="3657515" cy="905606"/>
      </dsp:txXfrm>
    </dsp:sp>
    <dsp:sp modelId="{434C82EE-F70C-4C8A-9158-09AE9840B87D}">
      <dsp:nvSpPr>
        <dsp:cNvPr id="0" name=""/>
        <dsp:cNvSpPr/>
      </dsp:nvSpPr>
      <dsp:spPr>
        <a:xfrm rot="2513674">
          <a:off x="5701693" y="4285760"/>
          <a:ext cx="2649709" cy="30556"/>
        </a:xfrm>
        <a:custGeom>
          <a:avLst/>
          <a:gdLst/>
          <a:ahLst/>
          <a:cxnLst/>
          <a:rect l="0" t="0" r="0" b="0"/>
          <a:pathLst>
            <a:path>
              <a:moveTo>
                <a:pt x="0" y="15278"/>
              </a:moveTo>
              <a:lnTo>
                <a:pt x="2649709" y="1527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800" b="1" i="0" kern="1200" baseline="0">
            <a:latin typeface="Times New Roman" panose="02020603050405020304" pitchFamily="18" charset="0"/>
            <a:ea typeface="楷体" panose="02010609060101010101" pitchFamily="49" charset="-122"/>
          </a:endParaRPr>
        </a:p>
      </dsp:txBody>
      <dsp:txXfrm>
        <a:off x="6960305" y="4234796"/>
        <a:ext cx="132485" cy="132485"/>
      </dsp:txXfrm>
    </dsp:sp>
    <dsp:sp modelId="{89BCFE17-64AF-4953-BEAC-79E0A2FE43F2}">
      <dsp:nvSpPr>
        <dsp:cNvPr id="0" name=""/>
        <dsp:cNvSpPr/>
      </dsp:nvSpPr>
      <dsp:spPr>
        <a:xfrm>
          <a:off x="8012736" y="4704748"/>
          <a:ext cx="2412010" cy="961956"/>
        </a:xfrm>
        <a:prstGeom prst="roundRect">
          <a:avLst>
            <a:gd name="adj" fmla="val 10000"/>
          </a:avLst>
        </a:prstGeom>
        <a:solidFill>
          <a:schemeClr val="accent6">
            <a:lumMod val="20000"/>
            <a:lumOff val="80000"/>
          </a:schemeClr>
        </a:solidFill>
        <a:ln w="12700" cap="flat" cmpd="sng" algn="ctr">
          <a:solidFill>
            <a:schemeClr val="accent6">
              <a:lumMod val="60000"/>
              <a:lumOff val="40000"/>
            </a:schemeClr>
          </a:solidFill>
          <a:prstDash val="solid"/>
          <a:miter lim="800000"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b="1" i="0" kern="1200" baseline="0" dirty="0" smtClean="0">
              <a:solidFill>
                <a:schemeClr val="tx1"/>
              </a:solidFill>
              <a:latin typeface="Times New Roman" panose="02020603050405020304" pitchFamily="18" charset="0"/>
              <a:ea typeface="楷体" panose="02010609060101010101" pitchFamily="49" charset="-122"/>
            </a:rPr>
            <a:t>ALM</a:t>
          </a:r>
          <a:r>
            <a:rPr lang="zh-CN" altLang="en-US" sz="2800" b="1" i="0" kern="1200" baseline="0" dirty="0" smtClean="0">
              <a:solidFill>
                <a:schemeClr val="tx1"/>
              </a:solidFill>
              <a:latin typeface="Times New Roman" panose="02020603050405020304" pitchFamily="18" charset="0"/>
              <a:ea typeface="楷体" panose="02010609060101010101" pitchFamily="49" charset="-122"/>
            </a:rPr>
            <a:t>缺陷管理</a:t>
          </a:r>
        </a:p>
      </dsp:txBody>
      <dsp:txXfrm>
        <a:off x="8040911" y="4732923"/>
        <a:ext cx="2355660" cy="905606"/>
      </dsp:txXfrm>
    </dsp:sp>
    <dsp:sp modelId="{B2C09377-2A11-4A7A-B381-1A7BDD27BDE0}">
      <dsp:nvSpPr>
        <dsp:cNvPr id="0" name=""/>
        <dsp:cNvSpPr/>
      </dsp:nvSpPr>
      <dsp:spPr>
        <a:xfrm rot="3330566">
          <a:off x="869100" y="3732969"/>
          <a:ext cx="2694133" cy="30556"/>
        </a:xfrm>
        <a:custGeom>
          <a:avLst/>
          <a:gdLst/>
          <a:ahLst/>
          <a:cxnLst/>
          <a:rect l="0" t="0" r="0" b="0"/>
          <a:pathLst>
            <a:path>
              <a:moveTo>
                <a:pt x="0" y="15278"/>
              </a:moveTo>
              <a:lnTo>
                <a:pt x="2694133" y="1527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800" b="1" i="0" kern="1200" baseline="0">
            <a:latin typeface="Times New Roman" panose="02020603050405020304" pitchFamily="18" charset="0"/>
            <a:ea typeface="楷体" panose="02010609060101010101" pitchFamily="49" charset="-122"/>
          </a:endParaRPr>
        </a:p>
      </dsp:txBody>
      <dsp:txXfrm>
        <a:off x="2148813" y="3680894"/>
        <a:ext cx="134706" cy="134706"/>
      </dsp:txXfrm>
    </dsp:sp>
    <dsp:sp modelId="{AF4E351D-A472-4060-B6D3-1DF6D5BF2AC3}">
      <dsp:nvSpPr>
        <dsp:cNvPr id="0" name=""/>
        <dsp:cNvSpPr/>
      </dsp:nvSpPr>
      <dsp:spPr>
        <a:xfrm>
          <a:off x="2978970" y="4303943"/>
          <a:ext cx="3141904" cy="1109165"/>
        </a:xfrm>
        <a:prstGeom prst="roundRect">
          <a:avLst>
            <a:gd name="adj" fmla="val 10000"/>
          </a:avLst>
        </a:prstGeom>
        <a:solidFill>
          <a:schemeClr val="bg1">
            <a:lumMod val="85000"/>
          </a:schemeClr>
        </a:solidFill>
        <a:ln w="12700" cap="flat" cmpd="sng" algn="ctr">
          <a:solidFill>
            <a:schemeClr val="bg1">
              <a:lumMod val="65000"/>
            </a:schemeClr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b="1" i="0" kern="1200" baseline="0" dirty="0" smtClean="0">
              <a:solidFill>
                <a:schemeClr val="tx1"/>
              </a:solidFill>
              <a:latin typeface="Times New Roman" panose="02020603050405020304" pitchFamily="18" charset="0"/>
              <a:ea typeface="楷体" panose="02010609060101010101" pitchFamily="49" charset="-122"/>
            </a:rPr>
            <a:t>ALM</a:t>
          </a:r>
          <a:r>
            <a:rPr lang="zh-CN" altLang="en-US" sz="2800" b="1" i="0" kern="1200" baseline="0" dirty="0" smtClean="0">
              <a:solidFill>
                <a:schemeClr val="tx1"/>
              </a:solidFill>
              <a:latin typeface="Times New Roman" panose="02020603050405020304" pitchFamily="18" charset="0"/>
              <a:ea typeface="楷体" panose="02010609060101010101" pitchFamily="49" charset="-122"/>
            </a:rPr>
            <a:t>项目自定义设置</a:t>
          </a:r>
          <a:endParaRPr lang="zh-CN" altLang="en-US" sz="2800" b="1" i="0" kern="1200" baseline="0" dirty="0">
            <a:solidFill>
              <a:schemeClr val="tx1"/>
            </a:solidFill>
            <a:latin typeface="Times New Roman" panose="02020603050405020304" pitchFamily="18" charset="0"/>
            <a:ea typeface="楷体" panose="02010609060101010101" pitchFamily="49" charset="-122"/>
          </a:endParaRPr>
        </a:p>
      </dsp:txBody>
      <dsp:txXfrm>
        <a:off x="3011456" y="4336429"/>
        <a:ext cx="3076932" cy="10441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A77729-C0AC-409E-827F-6575C816C891}" type="datetimeFigureOut">
              <a:rPr lang="zh-CN" altLang="en-US" smtClean="0"/>
              <a:t>2017/4/20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AA665A-DE80-481F-8946-39E91B67CD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11444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982B93-D878-4220-82A0-3D8A37C64810}" type="datetimeFigureOut">
              <a:rPr lang="zh-CN" altLang="en-US" smtClean="0"/>
              <a:t>2017/4/20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94396F-7CC6-42E5-83BE-72592AAF95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62452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z="2400" kern="1200" dirty="0" smtClean="0">
                <a:solidFill>
                  <a:schemeClr val="tx1">
                    <a:lumMod val="10000"/>
                  </a:schemeClr>
                </a:solidFill>
                <a:latin typeface="黑体" pitchFamily="2" charset="-122"/>
                <a:ea typeface="黑体" pitchFamily="2" charset="-122"/>
                <a:cs typeface="+mn-cs"/>
              </a:rPr>
              <a:t>那大家先来思考这么几个问题，我们为什么要学习等价类划分法？什么是等价类划分法，等价类划分法怎样使用</a:t>
            </a:r>
            <a:r>
              <a:rPr lang="en-US" altLang="zh-CN" sz="2400" kern="1200" dirty="0" smtClean="0">
                <a:solidFill>
                  <a:schemeClr val="tx1">
                    <a:lumMod val="10000"/>
                  </a:schemeClr>
                </a:solidFill>
                <a:latin typeface="黑体" pitchFamily="2" charset="-122"/>
                <a:ea typeface="黑体" pitchFamily="2" charset="-122"/>
                <a:cs typeface="+mn-cs"/>
              </a:rPr>
              <a:t>?</a:t>
            </a:r>
          </a:p>
          <a:p>
            <a:endParaRPr lang="en-US" altLang="zh-CN" sz="2400" kern="1200" dirty="0" smtClean="0">
              <a:solidFill>
                <a:schemeClr val="tx1">
                  <a:lumMod val="10000"/>
                </a:schemeClr>
              </a:solidFill>
              <a:latin typeface="黑体" pitchFamily="2" charset="-122"/>
              <a:ea typeface="黑体" pitchFamily="2" charset="-122"/>
              <a:cs typeface="+mn-cs"/>
            </a:endParaRPr>
          </a:p>
          <a:p>
            <a:endParaRPr lang="en-US" altLang="zh-CN" sz="2400" kern="1200" dirty="0" smtClean="0">
              <a:solidFill>
                <a:schemeClr val="tx1">
                  <a:lumMod val="10000"/>
                </a:schemeClr>
              </a:solidFill>
              <a:latin typeface="黑体" pitchFamily="2" charset="-122"/>
              <a:ea typeface="黑体" pitchFamily="2" charset="-122"/>
              <a:cs typeface="+mn-cs"/>
            </a:endParaRPr>
          </a:p>
          <a:p>
            <a:endParaRPr lang="en-US" altLang="zh-CN" sz="2400" kern="1200" dirty="0" smtClean="0">
              <a:solidFill>
                <a:schemeClr val="tx1">
                  <a:lumMod val="10000"/>
                </a:schemeClr>
              </a:solidFill>
              <a:latin typeface="黑体" pitchFamily="2" charset="-122"/>
              <a:ea typeface="黑体" pitchFamily="2" charset="-122"/>
              <a:cs typeface="+mn-cs"/>
            </a:endParaRPr>
          </a:p>
          <a:p>
            <a:r>
              <a:rPr lang="zh-CN" altLang="en-US" sz="2400" kern="1200" dirty="0" smtClean="0">
                <a:solidFill>
                  <a:schemeClr val="tx1">
                    <a:lumMod val="10000"/>
                  </a:schemeClr>
                </a:solidFill>
                <a:latin typeface="黑体" pitchFamily="2" charset="-122"/>
                <a:ea typeface="黑体" pitchFamily="2" charset="-122"/>
                <a:cs typeface="+mn-cs"/>
              </a:rPr>
              <a:t>主要介绍以下内容   团队组织结构及各组织结构中的常见职位   最后是小结与探索</a:t>
            </a:r>
            <a:endParaRPr lang="zh-CN" altLang="en-US" sz="2400" kern="1200" dirty="0">
              <a:solidFill>
                <a:schemeClr val="tx1">
                  <a:lumMod val="10000"/>
                </a:schemeClr>
              </a:solidFill>
              <a:latin typeface="黑体" pitchFamily="2" charset="-122"/>
              <a:ea typeface="黑体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0273F-E35B-4368-A4A4-5732FF70872E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82931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z="2400" kern="1200" dirty="0" smtClean="0">
                <a:solidFill>
                  <a:schemeClr val="tx1">
                    <a:lumMod val="10000"/>
                  </a:schemeClr>
                </a:solidFill>
                <a:latin typeface="黑体" pitchFamily="2" charset="-122"/>
                <a:ea typeface="黑体" pitchFamily="2" charset="-122"/>
                <a:cs typeface="+mn-cs"/>
              </a:rPr>
              <a:t>那大家先来思考这么几个问题，我们为什么要学习等价类划分法？什么是等价类划分法，等价类划分法怎样使用</a:t>
            </a:r>
            <a:r>
              <a:rPr lang="en-US" altLang="zh-CN" sz="2400" kern="1200" dirty="0" smtClean="0">
                <a:solidFill>
                  <a:schemeClr val="tx1">
                    <a:lumMod val="10000"/>
                  </a:schemeClr>
                </a:solidFill>
                <a:latin typeface="黑体" pitchFamily="2" charset="-122"/>
                <a:ea typeface="黑体" pitchFamily="2" charset="-122"/>
                <a:cs typeface="+mn-cs"/>
              </a:rPr>
              <a:t>?</a:t>
            </a:r>
          </a:p>
          <a:p>
            <a:endParaRPr lang="en-US" altLang="zh-CN" sz="2400" kern="1200" dirty="0" smtClean="0">
              <a:solidFill>
                <a:schemeClr val="tx1">
                  <a:lumMod val="10000"/>
                </a:schemeClr>
              </a:solidFill>
              <a:latin typeface="黑体" pitchFamily="2" charset="-122"/>
              <a:ea typeface="黑体" pitchFamily="2" charset="-122"/>
              <a:cs typeface="+mn-cs"/>
            </a:endParaRPr>
          </a:p>
          <a:p>
            <a:endParaRPr lang="en-US" altLang="zh-CN" sz="2400" kern="1200" dirty="0" smtClean="0">
              <a:solidFill>
                <a:schemeClr val="tx1">
                  <a:lumMod val="10000"/>
                </a:schemeClr>
              </a:solidFill>
              <a:latin typeface="黑体" pitchFamily="2" charset="-122"/>
              <a:ea typeface="黑体" pitchFamily="2" charset="-122"/>
              <a:cs typeface="+mn-cs"/>
            </a:endParaRPr>
          </a:p>
          <a:p>
            <a:endParaRPr lang="en-US" altLang="zh-CN" sz="2400" kern="1200" dirty="0" smtClean="0">
              <a:solidFill>
                <a:schemeClr val="tx1">
                  <a:lumMod val="10000"/>
                </a:schemeClr>
              </a:solidFill>
              <a:latin typeface="黑体" pitchFamily="2" charset="-122"/>
              <a:ea typeface="黑体" pitchFamily="2" charset="-122"/>
              <a:cs typeface="+mn-cs"/>
            </a:endParaRPr>
          </a:p>
          <a:p>
            <a:r>
              <a:rPr lang="zh-CN" altLang="en-US" sz="2400" kern="1200" dirty="0" smtClean="0">
                <a:solidFill>
                  <a:schemeClr val="tx1">
                    <a:lumMod val="10000"/>
                  </a:schemeClr>
                </a:solidFill>
                <a:latin typeface="黑体" pitchFamily="2" charset="-122"/>
                <a:ea typeface="黑体" pitchFamily="2" charset="-122"/>
                <a:cs typeface="+mn-cs"/>
              </a:rPr>
              <a:t>主要介绍以下内容   团队组织结构及各组织结构中的常见职位   最后是小结与探索</a:t>
            </a:r>
            <a:endParaRPr lang="zh-CN" altLang="en-US" sz="2400" kern="1200" dirty="0">
              <a:solidFill>
                <a:schemeClr val="tx1">
                  <a:lumMod val="10000"/>
                </a:schemeClr>
              </a:solidFill>
              <a:latin typeface="黑体" pitchFamily="2" charset="-122"/>
              <a:ea typeface="黑体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0273F-E35B-4368-A4A4-5732FF70872E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69590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另外，禅和道也有宗教和文化方面的含义，期望通过这两个字来传达对管理的理解和思考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94396F-7CC6-42E5-83BE-72592AAF95CF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86919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产品、项目、测试三者概念区分开，产品人员、开发团队、测试人员，三者分立，互相配合，又互相制约，通过需求、任务、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bug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来进行交相互动，终通过项目拿到合格的产品。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94396F-7CC6-42E5-83BE-72592AAF95CF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27883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z="2400" kern="1200" dirty="0" smtClean="0">
                <a:solidFill>
                  <a:schemeClr val="tx1">
                    <a:lumMod val="10000"/>
                  </a:schemeClr>
                </a:solidFill>
                <a:latin typeface="黑体" pitchFamily="2" charset="-122"/>
                <a:ea typeface="黑体" pitchFamily="2" charset="-122"/>
                <a:cs typeface="+mn-cs"/>
              </a:rPr>
              <a:t>那大家先来思考这么几个问题，我们为什么要学习等价类划分法？什么是等价类划分法，等价类划分法怎样使用</a:t>
            </a:r>
            <a:r>
              <a:rPr lang="en-US" altLang="zh-CN" sz="2400" kern="1200" dirty="0" smtClean="0">
                <a:solidFill>
                  <a:schemeClr val="tx1">
                    <a:lumMod val="10000"/>
                  </a:schemeClr>
                </a:solidFill>
                <a:latin typeface="黑体" pitchFamily="2" charset="-122"/>
                <a:ea typeface="黑体" pitchFamily="2" charset="-122"/>
                <a:cs typeface="+mn-cs"/>
              </a:rPr>
              <a:t>?</a:t>
            </a:r>
          </a:p>
          <a:p>
            <a:endParaRPr lang="en-US" altLang="zh-CN" sz="2400" kern="1200" dirty="0" smtClean="0">
              <a:solidFill>
                <a:schemeClr val="tx1">
                  <a:lumMod val="10000"/>
                </a:schemeClr>
              </a:solidFill>
              <a:latin typeface="黑体" pitchFamily="2" charset="-122"/>
              <a:ea typeface="黑体" pitchFamily="2" charset="-122"/>
              <a:cs typeface="+mn-cs"/>
            </a:endParaRPr>
          </a:p>
          <a:p>
            <a:endParaRPr lang="en-US" altLang="zh-CN" sz="2400" kern="1200" dirty="0" smtClean="0">
              <a:solidFill>
                <a:schemeClr val="tx1">
                  <a:lumMod val="10000"/>
                </a:schemeClr>
              </a:solidFill>
              <a:latin typeface="黑体" pitchFamily="2" charset="-122"/>
              <a:ea typeface="黑体" pitchFamily="2" charset="-122"/>
              <a:cs typeface="+mn-cs"/>
            </a:endParaRPr>
          </a:p>
          <a:p>
            <a:endParaRPr lang="en-US" altLang="zh-CN" sz="2400" kern="1200" dirty="0" smtClean="0">
              <a:solidFill>
                <a:schemeClr val="tx1">
                  <a:lumMod val="10000"/>
                </a:schemeClr>
              </a:solidFill>
              <a:latin typeface="黑体" pitchFamily="2" charset="-122"/>
              <a:ea typeface="黑体" pitchFamily="2" charset="-122"/>
              <a:cs typeface="+mn-cs"/>
            </a:endParaRPr>
          </a:p>
          <a:p>
            <a:r>
              <a:rPr lang="zh-CN" altLang="en-US" sz="2400" kern="1200" dirty="0" smtClean="0">
                <a:solidFill>
                  <a:schemeClr val="tx1">
                    <a:lumMod val="10000"/>
                  </a:schemeClr>
                </a:solidFill>
                <a:latin typeface="黑体" pitchFamily="2" charset="-122"/>
                <a:ea typeface="黑体" pitchFamily="2" charset="-122"/>
                <a:cs typeface="+mn-cs"/>
              </a:rPr>
              <a:t>主要介绍以下内容   团队组织结构及各组织结构中的常见职位   最后是小结与探索</a:t>
            </a:r>
            <a:endParaRPr lang="zh-CN" altLang="en-US" sz="2400" kern="1200" dirty="0">
              <a:solidFill>
                <a:schemeClr val="tx1">
                  <a:lumMod val="10000"/>
                </a:schemeClr>
              </a:solidFill>
              <a:latin typeface="黑体" pitchFamily="2" charset="-122"/>
              <a:ea typeface="黑体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0273F-E35B-4368-A4A4-5732FF70872E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72980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94396F-7CC6-42E5-83BE-72592AAF95CF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76321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z="2400" kern="1200" dirty="0" smtClean="0">
                <a:solidFill>
                  <a:schemeClr val="tx1">
                    <a:lumMod val="10000"/>
                  </a:schemeClr>
                </a:solidFill>
                <a:latin typeface="黑体" pitchFamily="2" charset="-122"/>
                <a:ea typeface="黑体" pitchFamily="2" charset="-122"/>
                <a:cs typeface="+mn-cs"/>
              </a:rPr>
              <a:t>那大家先来思考这么几个问题，我们为什么要学习等价类划分法？什么是等价类划分法，等价类划分法怎样使用</a:t>
            </a:r>
            <a:r>
              <a:rPr lang="en-US" altLang="zh-CN" sz="2400" kern="1200" dirty="0" smtClean="0">
                <a:solidFill>
                  <a:schemeClr val="tx1">
                    <a:lumMod val="10000"/>
                  </a:schemeClr>
                </a:solidFill>
                <a:latin typeface="黑体" pitchFamily="2" charset="-122"/>
                <a:ea typeface="黑体" pitchFamily="2" charset="-122"/>
                <a:cs typeface="+mn-cs"/>
              </a:rPr>
              <a:t>?</a:t>
            </a:r>
          </a:p>
          <a:p>
            <a:endParaRPr lang="en-US" altLang="zh-CN" sz="2400" kern="1200" dirty="0" smtClean="0">
              <a:solidFill>
                <a:schemeClr val="tx1">
                  <a:lumMod val="10000"/>
                </a:schemeClr>
              </a:solidFill>
              <a:latin typeface="黑体" pitchFamily="2" charset="-122"/>
              <a:ea typeface="黑体" pitchFamily="2" charset="-122"/>
              <a:cs typeface="+mn-cs"/>
            </a:endParaRPr>
          </a:p>
          <a:p>
            <a:endParaRPr lang="en-US" altLang="zh-CN" sz="2400" kern="1200" dirty="0" smtClean="0">
              <a:solidFill>
                <a:schemeClr val="tx1">
                  <a:lumMod val="10000"/>
                </a:schemeClr>
              </a:solidFill>
              <a:latin typeface="黑体" pitchFamily="2" charset="-122"/>
              <a:ea typeface="黑体" pitchFamily="2" charset="-122"/>
              <a:cs typeface="+mn-cs"/>
            </a:endParaRPr>
          </a:p>
          <a:p>
            <a:endParaRPr lang="en-US" altLang="zh-CN" sz="2400" kern="1200" dirty="0" smtClean="0">
              <a:solidFill>
                <a:schemeClr val="tx1">
                  <a:lumMod val="10000"/>
                </a:schemeClr>
              </a:solidFill>
              <a:latin typeface="黑体" pitchFamily="2" charset="-122"/>
              <a:ea typeface="黑体" pitchFamily="2" charset="-122"/>
              <a:cs typeface="+mn-cs"/>
            </a:endParaRPr>
          </a:p>
          <a:p>
            <a:r>
              <a:rPr lang="zh-CN" altLang="en-US" sz="2400" kern="1200" dirty="0" smtClean="0">
                <a:solidFill>
                  <a:schemeClr val="tx1">
                    <a:lumMod val="10000"/>
                  </a:schemeClr>
                </a:solidFill>
                <a:latin typeface="黑体" pitchFamily="2" charset="-122"/>
                <a:ea typeface="黑体" pitchFamily="2" charset="-122"/>
                <a:cs typeface="+mn-cs"/>
              </a:rPr>
              <a:t>主要介绍以下内容   团队组织结构及各组织结构中的常见职位   最后是小结与探索</a:t>
            </a:r>
            <a:endParaRPr lang="zh-CN" altLang="en-US" sz="2400" kern="1200" dirty="0">
              <a:solidFill>
                <a:schemeClr val="tx1">
                  <a:lumMod val="10000"/>
                </a:schemeClr>
              </a:solidFill>
              <a:latin typeface="黑体" pitchFamily="2" charset="-122"/>
              <a:ea typeface="黑体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0273F-E35B-4368-A4A4-5732FF70872E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60438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2C3DB7C-2D6B-4C00-98DC-0DA6EC76AE3B}" type="datetimeFigureOut">
              <a:rPr lang="zh-CN" altLang="en-US" smtClean="0"/>
              <a:t>2017/4/20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06651A3-21E8-4EF8-877E-30E5449547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52544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2C3DB7C-2D6B-4C00-98DC-0DA6EC76AE3B}" type="datetimeFigureOut">
              <a:rPr lang="zh-CN" altLang="en-US" smtClean="0"/>
              <a:t>2017/4/20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06651A3-21E8-4EF8-877E-30E5449547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5276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08867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>
            <a:lvl1pPr>
              <a:defRPr b="1"/>
            </a:lvl1pPr>
            <a:lvl2pPr>
              <a:defRPr b="1"/>
            </a:lvl2pPr>
            <a:lvl3pPr>
              <a:defRPr b="1"/>
            </a:lvl3pPr>
            <a:lvl4pPr>
              <a:defRPr b="1"/>
            </a:lvl4pPr>
            <a:lvl5pPr>
              <a:defRPr b="1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A3A77D-823D-48D3-A755-3744EBA39511}" type="datetimeFigureOut">
              <a:rPr lang="zh-CN" altLang="en-US"/>
              <a:pPr>
                <a:defRPr/>
              </a:pPr>
              <a:t>2017/4/20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69E723-BC6C-4ED8-9BE1-1F179F6B24E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21750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1425" y="260648"/>
            <a:ext cx="8301567" cy="565820"/>
          </a:xfrm>
        </p:spPr>
        <p:txBody>
          <a:bodyPr/>
          <a:lstStyle>
            <a:lvl1pPr>
              <a:defRPr lang="zh-CN" altLang="en-US" sz="3600" kern="12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+mn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1425" y="1052736"/>
            <a:ext cx="10221383" cy="4641850"/>
          </a:xfrm>
        </p:spPr>
        <p:txBody>
          <a:bodyPr/>
          <a:lstStyle>
            <a:lvl1pPr>
              <a:lnSpc>
                <a:spcPct val="150000"/>
              </a:lnSpc>
              <a:defRPr sz="2800">
                <a:latin typeface="楷体" pitchFamily="49" charset="-122"/>
                <a:ea typeface="楷体" pitchFamily="49" charset="-122"/>
              </a:defRPr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3pPr>
            <a:lvl4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4pPr>
            <a:lvl5pPr>
              <a:lnSpc>
                <a:spcPct val="150000"/>
              </a:lnSpc>
              <a:defRPr sz="3600">
                <a:latin typeface="楷体" pitchFamily="49" charset="-122"/>
                <a:ea typeface="楷体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楷体" pitchFamily="49" charset="-122"/>
                <a:ea typeface="楷体" pitchFamily="49" charset="-122"/>
              </a:defRPr>
            </a:lvl1pPr>
          </a:lstStyle>
          <a:p>
            <a:pPr>
              <a:defRPr/>
            </a:pPr>
            <a:fld id="{3576B2CC-02D7-4ACE-B452-D8C49738AD0A}" type="slidenum">
              <a:rPr lang="zh-CN" altLang="zh-CN" smtClean="0"/>
              <a:pPr>
                <a:defRPr/>
              </a:pPr>
              <a:t>‹#›</a:t>
            </a:fld>
            <a:endParaRPr lang="zh-CN" altLang="zh-CN" b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236532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1425" y="260648"/>
            <a:ext cx="8301567" cy="565820"/>
          </a:xfrm>
        </p:spPr>
        <p:txBody>
          <a:bodyPr/>
          <a:lstStyle>
            <a:lvl1pPr>
              <a:defRPr lang="zh-CN" altLang="en-US" sz="3600" kern="12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+mn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1425" y="1052736"/>
            <a:ext cx="10221383" cy="4641850"/>
          </a:xfrm>
        </p:spPr>
        <p:txBody>
          <a:bodyPr/>
          <a:lstStyle>
            <a:lvl1pPr>
              <a:lnSpc>
                <a:spcPct val="150000"/>
              </a:lnSpc>
              <a:defRPr sz="2800">
                <a:latin typeface="楷体" pitchFamily="49" charset="-122"/>
                <a:ea typeface="楷体" pitchFamily="49" charset="-122"/>
              </a:defRPr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3pPr>
            <a:lvl4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4pPr>
            <a:lvl5pPr>
              <a:lnSpc>
                <a:spcPct val="150000"/>
              </a:lnSpc>
              <a:defRPr sz="3600">
                <a:latin typeface="楷体" pitchFamily="49" charset="-122"/>
                <a:ea typeface="楷体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楷体" pitchFamily="49" charset="-122"/>
                <a:ea typeface="楷体" pitchFamily="49" charset="-122"/>
              </a:defRPr>
            </a:lvl1pPr>
          </a:lstStyle>
          <a:p>
            <a:pPr>
              <a:defRPr/>
            </a:pPr>
            <a:fld id="{3576B2CC-02D7-4ACE-B452-D8C49738AD0A}" type="slidenum">
              <a:rPr lang="zh-CN" altLang="zh-CN" smtClean="0"/>
              <a:pPr>
                <a:defRPr/>
              </a:pPr>
              <a:t>‹#›</a:t>
            </a:fld>
            <a:endParaRPr lang="zh-CN" altLang="zh-CN" b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447945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1425" y="260648"/>
            <a:ext cx="8301567" cy="565820"/>
          </a:xfrm>
        </p:spPr>
        <p:txBody>
          <a:bodyPr/>
          <a:lstStyle>
            <a:lvl1pPr>
              <a:defRPr lang="zh-CN" altLang="en-US" sz="3600" kern="12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+mn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1425" y="1052736"/>
            <a:ext cx="10221383" cy="4641850"/>
          </a:xfrm>
        </p:spPr>
        <p:txBody>
          <a:bodyPr/>
          <a:lstStyle>
            <a:lvl1pPr>
              <a:lnSpc>
                <a:spcPct val="150000"/>
              </a:lnSpc>
              <a:defRPr sz="2800">
                <a:latin typeface="楷体" pitchFamily="49" charset="-122"/>
                <a:ea typeface="楷体" pitchFamily="49" charset="-122"/>
              </a:defRPr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3pPr>
            <a:lvl4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4pPr>
            <a:lvl5pPr>
              <a:lnSpc>
                <a:spcPct val="150000"/>
              </a:lnSpc>
              <a:defRPr sz="3600">
                <a:latin typeface="楷体" pitchFamily="49" charset="-122"/>
                <a:ea typeface="楷体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楷体" pitchFamily="49" charset="-122"/>
                <a:ea typeface="楷体" pitchFamily="49" charset="-122"/>
              </a:defRPr>
            </a:lvl1pPr>
          </a:lstStyle>
          <a:p>
            <a:pPr>
              <a:defRPr/>
            </a:pPr>
            <a:fld id="{3576B2CC-02D7-4ACE-B452-D8C49738AD0A}" type="slidenum">
              <a:rPr lang="zh-CN" altLang="zh-CN" smtClean="0"/>
              <a:pPr>
                <a:defRPr/>
              </a:pPr>
              <a:t>‹#›</a:t>
            </a:fld>
            <a:endParaRPr lang="zh-CN" altLang="zh-CN" b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004699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1425" y="260648"/>
            <a:ext cx="8301567" cy="565820"/>
          </a:xfrm>
        </p:spPr>
        <p:txBody>
          <a:bodyPr/>
          <a:lstStyle>
            <a:lvl1pPr>
              <a:defRPr lang="zh-CN" altLang="en-US" sz="3600" kern="12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+mn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1425" y="1052736"/>
            <a:ext cx="10221383" cy="4641850"/>
          </a:xfrm>
        </p:spPr>
        <p:txBody>
          <a:bodyPr/>
          <a:lstStyle>
            <a:lvl1pPr>
              <a:lnSpc>
                <a:spcPct val="150000"/>
              </a:lnSpc>
              <a:defRPr sz="2800">
                <a:latin typeface="楷体" pitchFamily="49" charset="-122"/>
                <a:ea typeface="楷体" pitchFamily="49" charset="-122"/>
              </a:defRPr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3pPr>
            <a:lvl4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4pPr>
            <a:lvl5pPr>
              <a:lnSpc>
                <a:spcPct val="150000"/>
              </a:lnSpc>
              <a:defRPr sz="3600">
                <a:latin typeface="楷体" pitchFamily="49" charset="-122"/>
                <a:ea typeface="楷体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楷体" pitchFamily="49" charset="-122"/>
                <a:ea typeface="楷体" pitchFamily="49" charset="-122"/>
              </a:defRPr>
            </a:lvl1pPr>
          </a:lstStyle>
          <a:p>
            <a:pPr>
              <a:defRPr/>
            </a:pPr>
            <a:fld id="{3576B2CC-02D7-4ACE-B452-D8C49738AD0A}" type="slidenum">
              <a:rPr lang="zh-CN" altLang="zh-CN" smtClean="0"/>
              <a:pPr>
                <a:defRPr/>
              </a:pPr>
              <a:t>‹#›</a:t>
            </a:fld>
            <a:endParaRPr lang="zh-CN" altLang="zh-CN" b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224959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1425" y="260648"/>
            <a:ext cx="8301567" cy="565820"/>
          </a:xfrm>
        </p:spPr>
        <p:txBody>
          <a:bodyPr/>
          <a:lstStyle>
            <a:lvl1pPr>
              <a:defRPr lang="zh-CN" altLang="en-US" sz="3600" kern="12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+mn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1425" y="1052736"/>
            <a:ext cx="10221383" cy="4641850"/>
          </a:xfrm>
        </p:spPr>
        <p:txBody>
          <a:bodyPr/>
          <a:lstStyle>
            <a:lvl1pPr>
              <a:lnSpc>
                <a:spcPct val="150000"/>
              </a:lnSpc>
              <a:defRPr sz="2800">
                <a:latin typeface="楷体" pitchFamily="49" charset="-122"/>
                <a:ea typeface="楷体" pitchFamily="49" charset="-122"/>
              </a:defRPr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3pPr>
            <a:lvl4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4pPr>
            <a:lvl5pPr>
              <a:lnSpc>
                <a:spcPct val="150000"/>
              </a:lnSpc>
              <a:defRPr sz="3600">
                <a:latin typeface="楷体" pitchFamily="49" charset="-122"/>
                <a:ea typeface="楷体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楷体" pitchFamily="49" charset="-122"/>
                <a:ea typeface="楷体" pitchFamily="49" charset="-122"/>
              </a:defRPr>
            </a:lvl1pPr>
          </a:lstStyle>
          <a:p>
            <a:pPr>
              <a:defRPr/>
            </a:pPr>
            <a:fld id="{3576B2CC-02D7-4ACE-B452-D8C49738AD0A}" type="slidenum">
              <a:rPr lang="zh-CN" altLang="zh-CN" smtClean="0"/>
              <a:pPr>
                <a:defRPr/>
              </a:pPr>
              <a:t>‹#›</a:t>
            </a:fld>
            <a:endParaRPr lang="zh-CN" altLang="zh-CN" b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758031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1425" y="260648"/>
            <a:ext cx="8301567" cy="565820"/>
          </a:xfrm>
        </p:spPr>
        <p:txBody>
          <a:bodyPr/>
          <a:lstStyle>
            <a:lvl1pPr>
              <a:defRPr lang="zh-CN" altLang="en-US" sz="3600" kern="12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+mn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1425" y="1052736"/>
            <a:ext cx="10221383" cy="4641850"/>
          </a:xfrm>
        </p:spPr>
        <p:txBody>
          <a:bodyPr/>
          <a:lstStyle>
            <a:lvl1pPr>
              <a:lnSpc>
                <a:spcPct val="150000"/>
              </a:lnSpc>
              <a:defRPr sz="2800">
                <a:latin typeface="楷体" pitchFamily="49" charset="-122"/>
                <a:ea typeface="楷体" pitchFamily="49" charset="-122"/>
              </a:defRPr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3pPr>
            <a:lvl4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4pPr>
            <a:lvl5pPr>
              <a:lnSpc>
                <a:spcPct val="150000"/>
              </a:lnSpc>
              <a:defRPr sz="3600">
                <a:latin typeface="楷体" pitchFamily="49" charset="-122"/>
                <a:ea typeface="楷体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楷体" pitchFamily="49" charset="-122"/>
                <a:ea typeface="楷体" pitchFamily="49" charset="-122"/>
              </a:defRPr>
            </a:lvl1pPr>
          </a:lstStyle>
          <a:p>
            <a:pPr>
              <a:defRPr/>
            </a:pPr>
            <a:fld id="{3576B2CC-02D7-4ACE-B452-D8C49738AD0A}" type="slidenum">
              <a:rPr lang="zh-CN" altLang="zh-CN" smtClean="0"/>
              <a:pPr>
                <a:defRPr/>
              </a:pPr>
              <a:t>‹#›</a:t>
            </a:fld>
            <a:endParaRPr lang="zh-CN" altLang="zh-CN" b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001694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1425" y="260648"/>
            <a:ext cx="8301567" cy="565820"/>
          </a:xfrm>
        </p:spPr>
        <p:txBody>
          <a:bodyPr/>
          <a:lstStyle>
            <a:lvl1pPr>
              <a:defRPr lang="zh-CN" altLang="en-US" sz="3600" kern="12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+mn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1425" y="1052736"/>
            <a:ext cx="10221383" cy="4641850"/>
          </a:xfrm>
        </p:spPr>
        <p:txBody>
          <a:bodyPr/>
          <a:lstStyle>
            <a:lvl1pPr>
              <a:lnSpc>
                <a:spcPct val="150000"/>
              </a:lnSpc>
              <a:defRPr sz="2800">
                <a:latin typeface="楷体" pitchFamily="49" charset="-122"/>
                <a:ea typeface="楷体" pitchFamily="49" charset="-122"/>
              </a:defRPr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3pPr>
            <a:lvl4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4pPr>
            <a:lvl5pPr>
              <a:lnSpc>
                <a:spcPct val="150000"/>
              </a:lnSpc>
              <a:defRPr sz="3600">
                <a:latin typeface="楷体" pitchFamily="49" charset="-122"/>
                <a:ea typeface="楷体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楷体" pitchFamily="49" charset="-122"/>
                <a:ea typeface="楷体" pitchFamily="49" charset="-122"/>
              </a:defRPr>
            </a:lvl1pPr>
          </a:lstStyle>
          <a:p>
            <a:pPr>
              <a:defRPr/>
            </a:pPr>
            <a:fld id="{3576B2CC-02D7-4ACE-B452-D8C49738AD0A}" type="slidenum">
              <a:rPr lang="zh-CN" altLang="zh-CN" smtClean="0"/>
              <a:pPr>
                <a:defRPr/>
              </a:pPr>
              <a:t>‹#›</a:t>
            </a:fld>
            <a:endParaRPr lang="zh-CN" altLang="zh-CN" b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021440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841927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1425" y="260648"/>
            <a:ext cx="8301567" cy="565820"/>
          </a:xfrm>
        </p:spPr>
        <p:txBody>
          <a:bodyPr/>
          <a:lstStyle>
            <a:lvl1pPr>
              <a:defRPr lang="zh-CN" altLang="en-US" sz="3600" kern="12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+mn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1425" y="1052736"/>
            <a:ext cx="10221383" cy="4641850"/>
          </a:xfrm>
        </p:spPr>
        <p:txBody>
          <a:bodyPr/>
          <a:lstStyle>
            <a:lvl1pPr>
              <a:lnSpc>
                <a:spcPct val="150000"/>
              </a:lnSpc>
              <a:defRPr sz="2800">
                <a:latin typeface="楷体" pitchFamily="49" charset="-122"/>
                <a:ea typeface="楷体" pitchFamily="49" charset="-122"/>
              </a:defRPr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3pPr>
            <a:lvl4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4pPr>
            <a:lvl5pPr>
              <a:lnSpc>
                <a:spcPct val="150000"/>
              </a:lnSpc>
              <a:defRPr sz="3600">
                <a:latin typeface="楷体" pitchFamily="49" charset="-122"/>
                <a:ea typeface="楷体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楷体" pitchFamily="49" charset="-122"/>
                <a:ea typeface="楷体" pitchFamily="49" charset="-122"/>
              </a:defRPr>
            </a:lvl1pPr>
          </a:lstStyle>
          <a:p>
            <a:pPr>
              <a:defRPr/>
            </a:pPr>
            <a:fld id="{3576B2CC-02D7-4ACE-B452-D8C49738AD0A}" type="slidenum">
              <a:rPr lang="zh-CN" altLang="zh-CN" smtClean="0"/>
              <a:pPr>
                <a:defRPr/>
              </a:pPr>
              <a:t>‹#›</a:t>
            </a:fld>
            <a:endParaRPr lang="zh-CN" altLang="zh-CN" b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859288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1425" y="260648"/>
            <a:ext cx="8301567" cy="565820"/>
          </a:xfrm>
        </p:spPr>
        <p:txBody>
          <a:bodyPr/>
          <a:lstStyle>
            <a:lvl1pPr>
              <a:defRPr lang="zh-CN" altLang="en-US" sz="3600" kern="12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+mn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1425" y="1052736"/>
            <a:ext cx="10221383" cy="4641850"/>
          </a:xfrm>
        </p:spPr>
        <p:txBody>
          <a:bodyPr/>
          <a:lstStyle>
            <a:lvl1pPr>
              <a:lnSpc>
                <a:spcPct val="150000"/>
              </a:lnSpc>
              <a:defRPr sz="2800">
                <a:latin typeface="楷体" pitchFamily="49" charset="-122"/>
                <a:ea typeface="楷体" pitchFamily="49" charset="-122"/>
              </a:defRPr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3pPr>
            <a:lvl4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4pPr>
            <a:lvl5pPr>
              <a:lnSpc>
                <a:spcPct val="150000"/>
              </a:lnSpc>
              <a:defRPr sz="3600">
                <a:latin typeface="楷体" pitchFamily="49" charset="-122"/>
                <a:ea typeface="楷体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楷体" pitchFamily="49" charset="-122"/>
                <a:ea typeface="楷体" pitchFamily="49" charset="-122"/>
              </a:defRPr>
            </a:lvl1pPr>
          </a:lstStyle>
          <a:p>
            <a:pPr>
              <a:defRPr/>
            </a:pPr>
            <a:fld id="{3576B2CC-02D7-4ACE-B452-D8C49738AD0A}" type="slidenum">
              <a:rPr lang="zh-CN" altLang="zh-CN" smtClean="0"/>
              <a:pPr>
                <a:defRPr/>
              </a:pPr>
              <a:t>‹#›</a:t>
            </a:fld>
            <a:endParaRPr lang="zh-CN" altLang="zh-CN" b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335847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1425" y="260648"/>
            <a:ext cx="8301567" cy="565820"/>
          </a:xfrm>
        </p:spPr>
        <p:txBody>
          <a:bodyPr/>
          <a:lstStyle>
            <a:lvl1pPr>
              <a:defRPr lang="zh-CN" altLang="en-US" sz="3600" kern="12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+mn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1425" y="1052736"/>
            <a:ext cx="10221383" cy="4641850"/>
          </a:xfrm>
        </p:spPr>
        <p:txBody>
          <a:bodyPr/>
          <a:lstStyle>
            <a:lvl1pPr>
              <a:lnSpc>
                <a:spcPct val="150000"/>
              </a:lnSpc>
              <a:defRPr sz="2800">
                <a:latin typeface="楷体" pitchFamily="49" charset="-122"/>
                <a:ea typeface="楷体" pitchFamily="49" charset="-122"/>
              </a:defRPr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3pPr>
            <a:lvl4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4pPr>
            <a:lvl5pPr>
              <a:lnSpc>
                <a:spcPct val="150000"/>
              </a:lnSpc>
              <a:defRPr sz="3600">
                <a:latin typeface="楷体" pitchFamily="49" charset="-122"/>
                <a:ea typeface="楷体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楷体" pitchFamily="49" charset="-122"/>
                <a:ea typeface="楷体" pitchFamily="49" charset="-122"/>
              </a:defRPr>
            </a:lvl1pPr>
          </a:lstStyle>
          <a:p>
            <a:pPr>
              <a:defRPr/>
            </a:pPr>
            <a:fld id="{3576B2CC-02D7-4ACE-B452-D8C49738AD0A}" type="slidenum">
              <a:rPr lang="zh-CN" altLang="zh-CN" smtClean="0"/>
              <a:pPr>
                <a:defRPr/>
              </a:pPr>
              <a:t>‹#›</a:t>
            </a:fld>
            <a:endParaRPr lang="zh-CN" altLang="zh-CN" b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216126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1425" y="260648"/>
            <a:ext cx="8301567" cy="565820"/>
          </a:xfrm>
        </p:spPr>
        <p:txBody>
          <a:bodyPr/>
          <a:lstStyle>
            <a:lvl1pPr>
              <a:defRPr lang="zh-CN" altLang="en-US" sz="3600" kern="12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+mn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1425" y="1052736"/>
            <a:ext cx="10221383" cy="4641850"/>
          </a:xfrm>
        </p:spPr>
        <p:txBody>
          <a:bodyPr/>
          <a:lstStyle>
            <a:lvl1pPr>
              <a:lnSpc>
                <a:spcPct val="150000"/>
              </a:lnSpc>
              <a:defRPr sz="2800">
                <a:latin typeface="楷体" pitchFamily="49" charset="-122"/>
                <a:ea typeface="楷体" pitchFamily="49" charset="-122"/>
              </a:defRPr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3pPr>
            <a:lvl4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4pPr>
            <a:lvl5pPr>
              <a:lnSpc>
                <a:spcPct val="150000"/>
              </a:lnSpc>
              <a:defRPr sz="3600">
                <a:latin typeface="楷体" pitchFamily="49" charset="-122"/>
                <a:ea typeface="楷体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楷体" pitchFamily="49" charset="-122"/>
                <a:ea typeface="楷体" pitchFamily="49" charset="-122"/>
              </a:defRPr>
            </a:lvl1pPr>
          </a:lstStyle>
          <a:p>
            <a:pPr>
              <a:defRPr/>
            </a:pPr>
            <a:fld id="{3576B2CC-02D7-4ACE-B452-D8C49738AD0A}" type="slidenum">
              <a:rPr lang="zh-CN" altLang="zh-CN" smtClean="0"/>
              <a:pPr>
                <a:defRPr/>
              </a:pPr>
              <a:t>‹#›</a:t>
            </a:fld>
            <a:endParaRPr lang="zh-CN" altLang="zh-CN" b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898661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1425" y="260648"/>
            <a:ext cx="8301567" cy="565820"/>
          </a:xfrm>
        </p:spPr>
        <p:txBody>
          <a:bodyPr/>
          <a:lstStyle>
            <a:lvl1pPr>
              <a:defRPr lang="zh-CN" altLang="en-US" sz="3600" kern="12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+mn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1425" y="1052736"/>
            <a:ext cx="10221383" cy="4641850"/>
          </a:xfrm>
        </p:spPr>
        <p:txBody>
          <a:bodyPr/>
          <a:lstStyle>
            <a:lvl1pPr>
              <a:lnSpc>
                <a:spcPct val="150000"/>
              </a:lnSpc>
              <a:defRPr sz="2800">
                <a:latin typeface="楷体" pitchFamily="49" charset="-122"/>
                <a:ea typeface="楷体" pitchFamily="49" charset="-122"/>
              </a:defRPr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3pPr>
            <a:lvl4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4pPr>
            <a:lvl5pPr>
              <a:lnSpc>
                <a:spcPct val="150000"/>
              </a:lnSpc>
              <a:defRPr sz="3600">
                <a:latin typeface="楷体" pitchFamily="49" charset="-122"/>
                <a:ea typeface="楷体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楷体" pitchFamily="49" charset="-122"/>
                <a:ea typeface="楷体" pitchFamily="49" charset="-122"/>
              </a:defRPr>
            </a:lvl1pPr>
          </a:lstStyle>
          <a:p>
            <a:pPr>
              <a:defRPr/>
            </a:pPr>
            <a:fld id="{3576B2CC-02D7-4ACE-B452-D8C49738AD0A}" type="slidenum">
              <a:rPr lang="zh-CN" altLang="zh-CN" smtClean="0"/>
              <a:pPr>
                <a:defRPr/>
              </a:pPr>
              <a:t>‹#›</a:t>
            </a:fld>
            <a:endParaRPr lang="zh-CN" altLang="zh-CN" b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677462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1425" y="260648"/>
            <a:ext cx="8301567" cy="565820"/>
          </a:xfrm>
        </p:spPr>
        <p:txBody>
          <a:bodyPr/>
          <a:lstStyle>
            <a:lvl1pPr>
              <a:defRPr lang="zh-CN" altLang="en-US" sz="3600" kern="12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+mn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1425" y="1052736"/>
            <a:ext cx="10221383" cy="4641850"/>
          </a:xfrm>
        </p:spPr>
        <p:txBody>
          <a:bodyPr/>
          <a:lstStyle>
            <a:lvl1pPr>
              <a:lnSpc>
                <a:spcPct val="150000"/>
              </a:lnSpc>
              <a:defRPr sz="2800">
                <a:latin typeface="楷体" pitchFamily="49" charset="-122"/>
                <a:ea typeface="楷体" pitchFamily="49" charset="-122"/>
              </a:defRPr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3pPr>
            <a:lvl4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4pPr>
            <a:lvl5pPr>
              <a:lnSpc>
                <a:spcPct val="150000"/>
              </a:lnSpc>
              <a:defRPr sz="3600">
                <a:latin typeface="楷体" pitchFamily="49" charset="-122"/>
                <a:ea typeface="楷体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楷体" pitchFamily="49" charset="-122"/>
                <a:ea typeface="楷体" pitchFamily="49" charset="-122"/>
              </a:defRPr>
            </a:lvl1pPr>
          </a:lstStyle>
          <a:p>
            <a:pPr>
              <a:defRPr/>
            </a:pPr>
            <a:fld id="{3576B2CC-02D7-4ACE-B452-D8C49738AD0A}" type="slidenum">
              <a:rPr lang="zh-CN" altLang="zh-CN" smtClean="0"/>
              <a:pPr>
                <a:defRPr/>
              </a:pPr>
              <a:t>‹#›</a:t>
            </a:fld>
            <a:endParaRPr lang="zh-CN" altLang="zh-CN" b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316373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1425" y="260648"/>
            <a:ext cx="8301567" cy="565820"/>
          </a:xfrm>
        </p:spPr>
        <p:txBody>
          <a:bodyPr/>
          <a:lstStyle>
            <a:lvl1pPr>
              <a:defRPr lang="zh-CN" altLang="en-US" sz="3600" kern="12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+mn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1425" y="1052736"/>
            <a:ext cx="10221383" cy="4641850"/>
          </a:xfrm>
        </p:spPr>
        <p:txBody>
          <a:bodyPr/>
          <a:lstStyle>
            <a:lvl1pPr>
              <a:lnSpc>
                <a:spcPct val="150000"/>
              </a:lnSpc>
              <a:defRPr sz="2800">
                <a:latin typeface="楷体" pitchFamily="49" charset="-122"/>
                <a:ea typeface="楷体" pitchFamily="49" charset="-122"/>
              </a:defRPr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3pPr>
            <a:lvl4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4pPr>
            <a:lvl5pPr>
              <a:lnSpc>
                <a:spcPct val="150000"/>
              </a:lnSpc>
              <a:defRPr sz="3600">
                <a:latin typeface="楷体" pitchFamily="49" charset="-122"/>
                <a:ea typeface="楷体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楷体" pitchFamily="49" charset="-122"/>
                <a:ea typeface="楷体" pitchFamily="49" charset="-122"/>
              </a:defRPr>
            </a:lvl1pPr>
          </a:lstStyle>
          <a:p>
            <a:pPr>
              <a:defRPr/>
            </a:pPr>
            <a:fld id="{3576B2CC-02D7-4ACE-B452-D8C49738AD0A}" type="slidenum">
              <a:rPr lang="zh-CN" altLang="zh-CN" smtClean="0"/>
              <a:pPr>
                <a:defRPr/>
              </a:pPr>
              <a:t>‹#›</a:t>
            </a:fld>
            <a:endParaRPr lang="zh-CN" altLang="zh-CN" b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012420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1425" y="260648"/>
            <a:ext cx="8301567" cy="565820"/>
          </a:xfrm>
        </p:spPr>
        <p:txBody>
          <a:bodyPr/>
          <a:lstStyle>
            <a:lvl1pPr>
              <a:defRPr lang="zh-CN" altLang="en-US" sz="3600" kern="12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+mn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1425" y="1052736"/>
            <a:ext cx="10221383" cy="4641850"/>
          </a:xfrm>
        </p:spPr>
        <p:txBody>
          <a:bodyPr/>
          <a:lstStyle>
            <a:lvl1pPr>
              <a:lnSpc>
                <a:spcPct val="150000"/>
              </a:lnSpc>
              <a:defRPr sz="2800">
                <a:latin typeface="楷体" pitchFamily="49" charset="-122"/>
                <a:ea typeface="楷体" pitchFamily="49" charset="-122"/>
              </a:defRPr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3pPr>
            <a:lvl4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4pPr>
            <a:lvl5pPr>
              <a:lnSpc>
                <a:spcPct val="150000"/>
              </a:lnSpc>
              <a:defRPr sz="3600">
                <a:latin typeface="楷体" pitchFamily="49" charset="-122"/>
                <a:ea typeface="楷体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楷体" pitchFamily="49" charset="-122"/>
                <a:ea typeface="楷体" pitchFamily="49" charset="-122"/>
              </a:defRPr>
            </a:lvl1pPr>
          </a:lstStyle>
          <a:p>
            <a:pPr>
              <a:defRPr/>
            </a:pPr>
            <a:fld id="{3576B2CC-02D7-4ACE-B452-D8C49738AD0A}" type="slidenum">
              <a:rPr lang="zh-CN" altLang="zh-CN" smtClean="0"/>
              <a:pPr>
                <a:defRPr/>
              </a:pPr>
              <a:t>‹#›</a:t>
            </a:fld>
            <a:endParaRPr lang="zh-CN" altLang="zh-CN" b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767099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1425" y="260648"/>
            <a:ext cx="8301567" cy="565820"/>
          </a:xfrm>
        </p:spPr>
        <p:txBody>
          <a:bodyPr/>
          <a:lstStyle>
            <a:lvl1pPr>
              <a:defRPr lang="zh-CN" altLang="en-US" sz="3600" kern="12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+mn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1425" y="1052736"/>
            <a:ext cx="10221383" cy="4641850"/>
          </a:xfrm>
        </p:spPr>
        <p:txBody>
          <a:bodyPr/>
          <a:lstStyle>
            <a:lvl1pPr>
              <a:lnSpc>
                <a:spcPct val="150000"/>
              </a:lnSpc>
              <a:defRPr sz="2800">
                <a:latin typeface="楷体" pitchFamily="49" charset="-122"/>
                <a:ea typeface="楷体" pitchFamily="49" charset="-122"/>
              </a:defRPr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3pPr>
            <a:lvl4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4pPr>
            <a:lvl5pPr>
              <a:lnSpc>
                <a:spcPct val="150000"/>
              </a:lnSpc>
              <a:defRPr sz="3600">
                <a:latin typeface="楷体" pitchFamily="49" charset="-122"/>
                <a:ea typeface="楷体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楷体" pitchFamily="49" charset="-122"/>
                <a:ea typeface="楷体" pitchFamily="49" charset="-122"/>
              </a:defRPr>
            </a:lvl1pPr>
          </a:lstStyle>
          <a:p>
            <a:pPr>
              <a:defRPr/>
            </a:pPr>
            <a:fld id="{3576B2CC-02D7-4ACE-B452-D8C49738AD0A}" type="slidenum">
              <a:rPr lang="zh-CN" altLang="zh-CN" smtClean="0"/>
              <a:pPr>
                <a:defRPr/>
              </a:pPr>
              <a:t>‹#›</a:t>
            </a:fld>
            <a:endParaRPr lang="zh-CN" altLang="zh-CN" b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649177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1425" y="260648"/>
            <a:ext cx="8301567" cy="565820"/>
          </a:xfrm>
        </p:spPr>
        <p:txBody>
          <a:bodyPr/>
          <a:lstStyle>
            <a:lvl1pPr>
              <a:defRPr lang="zh-CN" altLang="en-US" sz="3600" kern="12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+mn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1425" y="1052736"/>
            <a:ext cx="10221383" cy="4641850"/>
          </a:xfrm>
        </p:spPr>
        <p:txBody>
          <a:bodyPr/>
          <a:lstStyle>
            <a:lvl1pPr>
              <a:lnSpc>
                <a:spcPct val="150000"/>
              </a:lnSpc>
              <a:defRPr sz="2800">
                <a:latin typeface="楷体" pitchFamily="49" charset="-122"/>
                <a:ea typeface="楷体" pitchFamily="49" charset="-122"/>
              </a:defRPr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3pPr>
            <a:lvl4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4pPr>
            <a:lvl5pPr>
              <a:lnSpc>
                <a:spcPct val="150000"/>
              </a:lnSpc>
              <a:defRPr sz="3600">
                <a:latin typeface="楷体" pitchFamily="49" charset="-122"/>
                <a:ea typeface="楷体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楷体" pitchFamily="49" charset="-122"/>
                <a:ea typeface="楷体" pitchFamily="49" charset="-122"/>
              </a:defRPr>
            </a:lvl1pPr>
          </a:lstStyle>
          <a:p>
            <a:pPr>
              <a:defRPr/>
            </a:pPr>
            <a:fld id="{3576B2CC-02D7-4ACE-B452-D8C49738AD0A}" type="slidenum">
              <a:rPr lang="zh-CN" altLang="zh-CN" smtClean="0"/>
              <a:pPr>
                <a:defRPr/>
              </a:pPr>
              <a:t>‹#›</a:t>
            </a:fld>
            <a:endParaRPr lang="zh-CN" altLang="zh-CN" b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095401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525"/>
            <a:ext cx="10515600" cy="752475"/>
          </a:xfrm>
        </p:spPr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5500" y="860424"/>
            <a:ext cx="10629900" cy="5730875"/>
          </a:xfrm>
        </p:spPr>
        <p:txBody>
          <a:bodyPr>
            <a:normAutofit/>
          </a:bodyPr>
          <a:lstStyle>
            <a:lvl1pPr>
              <a:defRPr sz="2800" baseline="0"/>
            </a:lvl1pPr>
            <a:lvl2pPr>
              <a:defRPr sz="2800" baseline="0"/>
            </a:lvl2pPr>
            <a:lvl3pPr>
              <a:defRPr sz="2800" baseline="0"/>
            </a:lvl3pPr>
            <a:lvl4pPr>
              <a:defRPr sz="2800" baseline="0"/>
            </a:lvl4pPr>
            <a:lvl5pPr>
              <a:defRPr sz="2800" baseline="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4521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1425" y="260648"/>
            <a:ext cx="8301567" cy="565820"/>
          </a:xfrm>
        </p:spPr>
        <p:txBody>
          <a:bodyPr/>
          <a:lstStyle>
            <a:lvl1pPr>
              <a:defRPr lang="zh-CN" altLang="en-US" sz="3600" kern="1200" dirty="0">
                <a:solidFill>
                  <a:schemeClr val="tx1"/>
                </a:solidFill>
                <a:latin typeface="Times New Roman" pitchFamily="18" charset="0"/>
                <a:ea typeface="楷体" pitchFamily="49" charset="-122"/>
                <a:cs typeface="+mn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911425" y="1052736"/>
            <a:ext cx="10221383" cy="4641850"/>
          </a:xfrm>
        </p:spPr>
        <p:txBody>
          <a:bodyPr/>
          <a:lstStyle>
            <a:lvl1pPr>
              <a:lnSpc>
                <a:spcPct val="150000"/>
              </a:lnSpc>
              <a:defRPr sz="2800">
                <a:latin typeface="Times New Roman" pitchFamily="18" charset="0"/>
                <a:ea typeface="楷体" pitchFamily="49" charset="-122"/>
              </a:defRPr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  <a:latin typeface="Times New Roman" pitchFamily="18" charset="0"/>
                <a:ea typeface="楷体" pitchFamily="49" charset="-122"/>
              </a:defRPr>
            </a:lvl2pPr>
            <a:lvl3pPr>
              <a:lnSpc>
                <a:spcPct val="150000"/>
              </a:lnSpc>
              <a:defRPr sz="3600">
                <a:solidFill>
                  <a:schemeClr val="tx1"/>
                </a:solidFill>
                <a:latin typeface="Times New Roman" pitchFamily="18" charset="0"/>
                <a:ea typeface="楷体" pitchFamily="49" charset="-122"/>
              </a:defRPr>
            </a:lvl3pPr>
            <a:lvl4pPr>
              <a:lnSpc>
                <a:spcPct val="150000"/>
              </a:lnSpc>
              <a:defRPr sz="3600">
                <a:solidFill>
                  <a:schemeClr val="tx1"/>
                </a:solidFill>
                <a:latin typeface="Times New Roman" pitchFamily="18" charset="0"/>
                <a:ea typeface="楷体" pitchFamily="49" charset="-122"/>
              </a:defRPr>
            </a:lvl4pPr>
            <a:lvl5pPr>
              <a:lnSpc>
                <a:spcPct val="150000"/>
              </a:lnSpc>
              <a:defRPr sz="3600">
                <a:latin typeface="Times New Roman" pitchFamily="18" charset="0"/>
                <a:ea typeface="楷体" pitchFamily="49" charset="-122"/>
              </a:defRPr>
            </a:lvl5pPr>
          </a:lstStyle>
          <a:p>
            <a:pPr lvl="0"/>
            <a:r>
              <a:rPr lang="zh-CN" altLang="en-US" dirty="0" smtClean="0"/>
              <a:t>单击</a:t>
            </a:r>
            <a:r>
              <a:rPr lang="en-US" altLang="zh-CN" dirty="0" err="1" smtClean="0"/>
              <a:t>vdgfgf</a:t>
            </a:r>
            <a:r>
              <a:rPr lang="zh-CN" altLang="en-US" dirty="0" smtClean="0"/>
              <a:t>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楷体" pitchFamily="49" charset="-122"/>
                <a:ea typeface="楷体" pitchFamily="49" charset="-122"/>
              </a:defRPr>
            </a:lvl1pPr>
          </a:lstStyle>
          <a:p>
            <a:pPr>
              <a:defRPr/>
            </a:pPr>
            <a:fld id="{3576B2CC-02D7-4ACE-B452-D8C49738AD0A}" type="slidenum">
              <a:rPr lang="zh-CN" altLang="zh-CN" smtClean="0"/>
              <a:pPr>
                <a:defRPr/>
              </a:pPr>
              <a:t>‹#›</a:t>
            </a:fld>
            <a:endParaRPr lang="zh-CN" altLang="zh-CN" b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179287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1425" y="260648"/>
            <a:ext cx="8301567" cy="565820"/>
          </a:xfrm>
        </p:spPr>
        <p:txBody>
          <a:bodyPr/>
          <a:lstStyle>
            <a:lvl1pPr>
              <a:defRPr lang="zh-CN" altLang="en-US" sz="3600" kern="1200" dirty="0">
                <a:solidFill>
                  <a:schemeClr val="tx1"/>
                </a:solidFill>
                <a:latin typeface="Times New Roman" pitchFamily="18" charset="0"/>
                <a:ea typeface="楷体" pitchFamily="49" charset="-122"/>
                <a:cs typeface="+mn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911425" y="1052736"/>
            <a:ext cx="10221383" cy="4641850"/>
          </a:xfrm>
        </p:spPr>
        <p:txBody>
          <a:bodyPr/>
          <a:lstStyle>
            <a:lvl1pPr>
              <a:lnSpc>
                <a:spcPct val="150000"/>
              </a:lnSpc>
              <a:defRPr sz="2800">
                <a:latin typeface="Times New Roman" pitchFamily="18" charset="0"/>
                <a:ea typeface="楷体" pitchFamily="49" charset="-122"/>
              </a:defRPr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  <a:latin typeface="Times New Roman" pitchFamily="18" charset="0"/>
                <a:ea typeface="楷体" pitchFamily="49" charset="-122"/>
              </a:defRPr>
            </a:lvl2pPr>
            <a:lvl3pPr>
              <a:lnSpc>
                <a:spcPct val="150000"/>
              </a:lnSpc>
              <a:defRPr sz="3600">
                <a:solidFill>
                  <a:schemeClr val="tx1"/>
                </a:solidFill>
                <a:latin typeface="Times New Roman" pitchFamily="18" charset="0"/>
                <a:ea typeface="楷体" pitchFamily="49" charset="-122"/>
              </a:defRPr>
            </a:lvl3pPr>
            <a:lvl4pPr>
              <a:lnSpc>
                <a:spcPct val="150000"/>
              </a:lnSpc>
              <a:defRPr sz="3600">
                <a:solidFill>
                  <a:schemeClr val="tx1"/>
                </a:solidFill>
                <a:latin typeface="Times New Roman" pitchFamily="18" charset="0"/>
                <a:ea typeface="楷体" pitchFamily="49" charset="-122"/>
              </a:defRPr>
            </a:lvl4pPr>
            <a:lvl5pPr>
              <a:lnSpc>
                <a:spcPct val="150000"/>
              </a:lnSpc>
              <a:defRPr sz="3600">
                <a:latin typeface="Times New Roman" pitchFamily="18" charset="0"/>
                <a:ea typeface="楷体" pitchFamily="49" charset="-122"/>
              </a:defRPr>
            </a:lvl5pPr>
          </a:lstStyle>
          <a:p>
            <a:pPr lvl="0"/>
            <a:r>
              <a:rPr lang="zh-CN" altLang="en-US" dirty="0" smtClean="0"/>
              <a:t>单击</a:t>
            </a:r>
            <a:r>
              <a:rPr lang="en-US" altLang="zh-CN" dirty="0" err="1" smtClean="0"/>
              <a:t>vdgfgf</a:t>
            </a:r>
            <a:r>
              <a:rPr lang="zh-CN" altLang="en-US" dirty="0" smtClean="0"/>
              <a:t>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楷体" pitchFamily="49" charset="-122"/>
                <a:ea typeface="楷体" pitchFamily="49" charset="-122"/>
              </a:defRPr>
            </a:lvl1pPr>
          </a:lstStyle>
          <a:p>
            <a:pPr>
              <a:defRPr/>
            </a:pPr>
            <a:fld id="{3576B2CC-02D7-4ACE-B452-D8C49738AD0A}" type="slidenum">
              <a:rPr lang="zh-CN" altLang="zh-CN" smtClean="0"/>
              <a:pPr>
                <a:defRPr/>
              </a:pPr>
              <a:t>‹#›</a:t>
            </a:fld>
            <a:endParaRPr lang="zh-CN" altLang="zh-CN" b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871322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1425" y="260648"/>
            <a:ext cx="8301567" cy="565820"/>
          </a:xfrm>
        </p:spPr>
        <p:txBody>
          <a:bodyPr/>
          <a:lstStyle>
            <a:lvl1pPr>
              <a:defRPr lang="zh-CN" altLang="en-US" sz="3600" kern="1200" dirty="0">
                <a:solidFill>
                  <a:schemeClr val="tx1"/>
                </a:solidFill>
                <a:latin typeface="Times New Roman" pitchFamily="18" charset="0"/>
                <a:ea typeface="楷体" pitchFamily="49" charset="-122"/>
                <a:cs typeface="+mn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911425" y="1052736"/>
            <a:ext cx="10221383" cy="4641850"/>
          </a:xfrm>
        </p:spPr>
        <p:txBody>
          <a:bodyPr/>
          <a:lstStyle>
            <a:lvl1pPr>
              <a:lnSpc>
                <a:spcPct val="150000"/>
              </a:lnSpc>
              <a:defRPr sz="2800">
                <a:latin typeface="Times New Roman" pitchFamily="18" charset="0"/>
                <a:ea typeface="楷体" pitchFamily="49" charset="-122"/>
              </a:defRPr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  <a:latin typeface="Times New Roman" pitchFamily="18" charset="0"/>
                <a:ea typeface="楷体" pitchFamily="49" charset="-122"/>
              </a:defRPr>
            </a:lvl2pPr>
            <a:lvl3pPr>
              <a:lnSpc>
                <a:spcPct val="150000"/>
              </a:lnSpc>
              <a:defRPr sz="3600">
                <a:solidFill>
                  <a:schemeClr val="tx1"/>
                </a:solidFill>
                <a:latin typeface="Times New Roman" pitchFamily="18" charset="0"/>
                <a:ea typeface="楷体" pitchFamily="49" charset="-122"/>
              </a:defRPr>
            </a:lvl3pPr>
            <a:lvl4pPr>
              <a:lnSpc>
                <a:spcPct val="150000"/>
              </a:lnSpc>
              <a:defRPr sz="3600">
                <a:solidFill>
                  <a:schemeClr val="tx1"/>
                </a:solidFill>
                <a:latin typeface="Times New Roman" pitchFamily="18" charset="0"/>
                <a:ea typeface="楷体" pitchFamily="49" charset="-122"/>
              </a:defRPr>
            </a:lvl4pPr>
            <a:lvl5pPr>
              <a:lnSpc>
                <a:spcPct val="150000"/>
              </a:lnSpc>
              <a:defRPr sz="3600">
                <a:latin typeface="Times New Roman" pitchFamily="18" charset="0"/>
                <a:ea typeface="楷体" pitchFamily="49" charset="-122"/>
              </a:defRPr>
            </a:lvl5pPr>
          </a:lstStyle>
          <a:p>
            <a:pPr lvl="0"/>
            <a:r>
              <a:rPr lang="zh-CN" altLang="en-US" dirty="0" smtClean="0"/>
              <a:t>单击</a:t>
            </a:r>
            <a:r>
              <a:rPr lang="en-US" altLang="zh-CN" dirty="0" err="1" smtClean="0"/>
              <a:t>vdgfgf</a:t>
            </a:r>
            <a:r>
              <a:rPr lang="zh-CN" altLang="en-US" dirty="0" smtClean="0"/>
              <a:t>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楷体" pitchFamily="49" charset="-122"/>
                <a:ea typeface="楷体" pitchFamily="49" charset="-122"/>
              </a:defRPr>
            </a:lvl1pPr>
          </a:lstStyle>
          <a:p>
            <a:pPr>
              <a:defRPr/>
            </a:pPr>
            <a:fld id="{3576B2CC-02D7-4ACE-B452-D8C49738AD0A}" type="slidenum">
              <a:rPr lang="zh-CN" altLang="zh-CN" smtClean="0"/>
              <a:pPr>
                <a:defRPr/>
              </a:pPr>
              <a:t>‹#›</a:t>
            </a:fld>
            <a:endParaRPr lang="zh-CN" altLang="zh-CN" b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411895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1425" y="260648"/>
            <a:ext cx="8301567" cy="565820"/>
          </a:xfrm>
        </p:spPr>
        <p:txBody>
          <a:bodyPr/>
          <a:lstStyle>
            <a:lvl1pPr>
              <a:defRPr lang="zh-CN" altLang="en-US" sz="3600" kern="1200" dirty="0">
                <a:solidFill>
                  <a:schemeClr val="tx1"/>
                </a:solidFill>
                <a:latin typeface="Times New Roman" pitchFamily="18" charset="0"/>
                <a:ea typeface="楷体" pitchFamily="49" charset="-122"/>
                <a:cs typeface="+mn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911425" y="1052736"/>
            <a:ext cx="10221383" cy="4641850"/>
          </a:xfrm>
        </p:spPr>
        <p:txBody>
          <a:bodyPr/>
          <a:lstStyle>
            <a:lvl1pPr>
              <a:lnSpc>
                <a:spcPct val="150000"/>
              </a:lnSpc>
              <a:defRPr sz="2800">
                <a:latin typeface="Times New Roman" pitchFamily="18" charset="0"/>
                <a:ea typeface="楷体" pitchFamily="49" charset="-122"/>
              </a:defRPr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  <a:latin typeface="Times New Roman" pitchFamily="18" charset="0"/>
                <a:ea typeface="楷体" pitchFamily="49" charset="-122"/>
              </a:defRPr>
            </a:lvl2pPr>
            <a:lvl3pPr>
              <a:lnSpc>
                <a:spcPct val="150000"/>
              </a:lnSpc>
              <a:defRPr sz="3600">
                <a:solidFill>
                  <a:schemeClr val="tx1"/>
                </a:solidFill>
                <a:latin typeface="Times New Roman" pitchFamily="18" charset="0"/>
                <a:ea typeface="楷体" pitchFamily="49" charset="-122"/>
              </a:defRPr>
            </a:lvl3pPr>
            <a:lvl4pPr>
              <a:lnSpc>
                <a:spcPct val="150000"/>
              </a:lnSpc>
              <a:defRPr sz="3600">
                <a:solidFill>
                  <a:schemeClr val="tx1"/>
                </a:solidFill>
                <a:latin typeface="Times New Roman" pitchFamily="18" charset="0"/>
                <a:ea typeface="楷体" pitchFamily="49" charset="-122"/>
              </a:defRPr>
            </a:lvl4pPr>
            <a:lvl5pPr>
              <a:lnSpc>
                <a:spcPct val="150000"/>
              </a:lnSpc>
              <a:defRPr sz="3600">
                <a:latin typeface="Times New Roman" pitchFamily="18" charset="0"/>
                <a:ea typeface="楷体" pitchFamily="49" charset="-122"/>
              </a:defRPr>
            </a:lvl5pPr>
          </a:lstStyle>
          <a:p>
            <a:pPr lvl="0"/>
            <a:r>
              <a:rPr lang="zh-CN" altLang="en-US" dirty="0" smtClean="0"/>
              <a:t>单击</a:t>
            </a:r>
            <a:r>
              <a:rPr lang="en-US" altLang="zh-CN" dirty="0" err="1" smtClean="0"/>
              <a:t>vdgfgf</a:t>
            </a:r>
            <a:r>
              <a:rPr lang="zh-CN" altLang="en-US" dirty="0" smtClean="0"/>
              <a:t>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楷体" pitchFamily="49" charset="-122"/>
                <a:ea typeface="楷体" pitchFamily="49" charset="-122"/>
              </a:defRPr>
            </a:lvl1pPr>
          </a:lstStyle>
          <a:p>
            <a:pPr>
              <a:defRPr/>
            </a:pPr>
            <a:fld id="{3576B2CC-02D7-4ACE-B452-D8C49738AD0A}" type="slidenum">
              <a:rPr lang="zh-CN" altLang="zh-CN" smtClean="0"/>
              <a:pPr>
                <a:defRPr/>
              </a:pPr>
              <a:t>‹#›</a:t>
            </a:fld>
            <a:endParaRPr lang="zh-CN" altLang="zh-CN" b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085372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1425" y="260648"/>
            <a:ext cx="8301567" cy="565820"/>
          </a:xfrm>
        </p:spPr>
        <p:txBody>
          <a:bodyPr/>
          <a:lstStyle>
            <a:lvl1pPr>
              <a:defRPr lang="zh-CN" altLang="en-US" sz="3600" kern="1200" dirty="0">
                <a:solidFill>
                  <a:schemeClr val="tx1"/>
                </a:solidFill>
                <a:latin typeface="Times New Roman" pitchFamily="18" charset="0"/>
                <a:ea typeface="楷体" pitchFamily="49" charset="-122"/>
                <a:cs typeface="+mn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911425" y="1052736"/>
            <a:ext cx="10221383" cy="4641850"/>
          </a:xfrm>
        </p:spPr>
        <p:txBody>
          <a:bodyPr/>
          <a:lstStyle>
            <a:lvl1pPr>
              <a:lnSpc>
                <a:spcPct val="150000"/>
              </a:lnSpc>
              <a:defRPr sz="2800">
                <a:latin typeface="Times New Roman" pitchFamily="18" charset="0"/>
                <a:ea typeface="楷体" pitchFamily="49" charset="-122"/>
              </a:defRPr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  <a:latin typeface="Times New Roman" pitchFamily="18" charset="0"/>
                <a:ea typeface="楷体" pitchFamily="49" charset="-122"/>
              </a:defRPr>
            </a:lvl2pPr>
            <a:lvl3pPr>
              <a:lnSpc>
                <a:spcPct val="150000"/>
              </a:lnSpc>
              <a:defRPr sz="3600">
                <a:solidFill>
                  <a:schemeClr val="tx1"/>
                </a:solidFill>
                <a:latin typeface="Times New Roman" pitchFamily="18" charset="0"/>
                <a:ea typeface="楷体" pitchFamily="49" charset="-122"/>
              </a:defRPr>
            </a:lvl3pPr>
            <a:lvl4pPr>
              <a:lnSpc>
                <a:spcPct val="150000"/>
              </a:lnSpc>
              <a:defRPr sz="3600">
                <a:solidFill>
                  <a:schemeClr val="tx1"/>
                </a:solidFill>
                <a:latin typeface="Times New Roman" pitchFamily="18" charset="0"/>
                <a:ea typeface="楷体" pitchFamily="49" charset="-122"/>
              </a:defRPr>
            </a:lvl4pPr>
            <a:lvl5pPr>
              <a:lnSpc>
                <a:spcPct val="150000"/>
              </a:lnSpc>
              <a:defRPr sz="3600">
                <a:latin typeface="Times New Roman" pitchFamily="18" charset="0"/>
                <a:ea typeface="楷体" pitchFamily="49" charset="-122"/>
              </a:defRPr>
            </a:lvl5pPr>
          </a:lstStyle>
          <a:p>
            <a:pPr lvl="0"/>
            <a:r>
              <a:rPr lang="zh-CN" altLang="en-US" dirty="0" smtClean="0"/>
              <a:t>单击</a:t>
            </a:r>
            <a:r>
              <a:rPr lang="en-US" altLang="zh-CN" dirty="0" err="1" smtClean="0"/>
              <a:t>vdgfgf</a:t>
            </a:r>
            <a:r>
              <a:rPr lang="zh-CN" altLang="en-US" dirty="0" smtClean="0"/>
              <a:t>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楷体" pitchFamily="49" charset="-122"/>
                <a:ea typeface="楷体" pitchFamily="49" charset="-122"/>
              </a:defRPr>
            </a:lvl1pPr>
          </a:lstStyle>
          <a:p>
            <a:pPr>
              <a:defRPr/>
            </a:pPr>
            <a:fld id="{3576B2CC-02D7-4ACE-B452-D8C49738AD0A}" type="slidenum">
              <a:rPr lang="zh-CN" altLang="zh-CN" smtClean="0"/>
              <a:pPr>
                <a:defRPr/>
              </a:pPr>
              <a:t>‹#›</a:t>
            </a:fld>
            <a:endParaRPr lang="zh-CN" altLang="zh-CN" b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95999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1425" y="260648"/>
            <a:ext cx="8301567" cy="565820"/>
          </a:xfrm>
        </p:spPr>
        <p:txBody>
          <a:bodyPr/>
          <a:lstStyle>
            <a:lvl1pPr>
              <a:defRPr lang="zh-CN" altLang="en-US" sz="3600" kern="1200" dirty="0">
                <a:solidFill>
                  <a:schemeClr val="tx1"/>
                </a:solidFill>
                <a:latin typeface="Times New Roman" pitchFamily="18" charset="0"/>
                <a:ea typeface="楷体" pitchFamily="49" charset="-122"/>
                <a:cs typeface="+mn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911425" y="1052736"/>
            <a:ext cx="10221383" cy="4641850"/>
          </a:xfrm>
        </p:spPr>
        <p:txBody>
          <a:bodyPr/>
          <a:lstStyle>
            <a:lvl1pPr>
              <a:lnSpc>
                <a:spcPct val="150000"/>
              </a:lnSpc>
              <a:defRPr sz="2800">
                <a:latin typeface="Times New Roman" pitchFamily="18" charset="0"/>
                <a:ea typeface="楷体" pitchFamily="49" charset="-122"/>
              </a:defRPr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  <a:latin typeface="Times New Roman" pitchFamily="18" charset="0"/>
                <a:ea typeface="楷体" pitchFamily="49" charset="-122"/>
              </a:defRPr>
            </a:lvl2pPr>
            <a:lvl3pPr>
              <a:lnSpc>
                <a:spcPct val="150000"/>
              </a:lnSpc>
              <a:defRPr sz="3600">
                <a:solidFill>
                  <a:schemeClr val="tx1"/>
                </a:solidFill>
                <a:latin typeface="Times New Roman" pitchFamily="18" charset="0"/>
                <a:ea typeface="楷体" pitchFamily="49" charset="-122"/>
              </a:defRPr>
            </a:lvl3pPr>
            <a:lvl4pPr>
              <a:lnSpc>
                <a:spcPct val="150000"/>
              </a:lnSpc>
              <a:defRPr sz="3600">
                <a:solidFill>
                  <a:schemeClr val="tx1"/>
                </a:solidFill>
                <a:latin typeface="Times New Roman" pitchFamily="18" charset="0"/>
                <a:ea typeface="楷体" pitchFamily="49" charset="-122"/>
              </a:defRPr>
            </a:lvl4pPr>
            <a:lvl5pPr>
              <a:lnSpc>
                <a:spcPct val="150000"/>
              </a:lnSpc>
              <a:defRPr sz="3600">
                <a:latin typeface="Times New Roman" pitchFamily="18" charset="0"/>
                <a:ea typeface="楷体" pitchFamily="49" charset="-122"/>
              </a:defRPr>
            </a:lvl5pPr>
          </a:lstStyle>
          <a:p>
            <a:pPr lvl="0"/>
            <a:r>
              <a:rPr lang="zh-CN" altLang="en-US" dirty="0" smtClean="0"/>
              <a:t>单击</a:t>
            </a:r>
            <a:r>
              <a:rPr lang="en-US" altLang="zh-CN" dirty="0" err="1" smtClean="0"/>
              <a:t>vdgfgf</a:t>
            </a:r>
            <a:r>
              <a:rPr lang="zh-CN" altLang="en-US" dirty="0" smtClean="0"/>
              <a:t>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楷体" pitchFamily="49" charset="-122"/>
                <a:ea typeface="楷体" pitchFamily="49" charset="-122"/>
              </a:defRPr>
            </a:lvl1pPr>
          </a:lstStyle>
          <a:p>
            <a:pPr>
              <a:defRPr/>
            </a:pPr>
            <a:fld id="{3576B2CC-02D7-4ACE-B452-D8C49738AD0A}" type="slidenum">
              <a:rPr lang="zh-CN" altLang="zh-CN" smtClean="0"/>
              <a:pPr>
                <a:defRPr/>
              </a:pPr>
              <a:t>‹#›</a:t>
            </a:fld>
            <a:endParaRPr lang="zh-CN" altLang="zh-CN" b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015916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1425" y="260648"/>
            <a:ext cx="8301567" cy="565820"/>
          </a:xfrm>
        </p:spPr>
        <p:txBody>
          <a:bodyPr/>
          <a:lstStyle>
            <a:lvl1pPr>
              <a:defRPr lang="zh-CN" altLang="en-US" sz="3600" kern="1200" dirty="0">
                <a:solidFill>
                  <a:schemeClr val="tx1"/>
                </a:solidFill>
                <a:latin typeface="Times New Roman" pitchFamily="18" charset="0"/>
                <a:ea typeface="楷体" pitchFamily="49" charset="-122"/>
                <a:cs typeface="+mn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911425" y="1052736"/>
            <a:ext cx="10221383" cy="4641850"/>
          </a:xfrm>
        </p:spPr>
        <p:txBody>
          <a:bodyPr/>
          <a:lstStyle>
            <a:lvl1pPr>
              <a:lnSpc>
                <a:spcPct val="150000"/>
              </a:lnSpc>
              <a:defRPr sz="2800">
                <a:latin typeface="Times New Roman" pitchFamily="18" charset="0"/>
                <a:ea typeface="楷体" pitchFamily="49" charset="-122"/>
              </a:defRPr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  <a:latin typeface="Times New Roman" pitchFamily="18" charset="0"/>
                <a:ea typeface="楷体" pitchFamily="49" charset="-122"/>
              </a:defRPr>
            </a:lvl2pPr>
            <a:lvl3pPr>
              <a:lnSpc>
                <a:spcPct val="150000"/>
              </a:lnSpc>
              <a:defRPr sz="3600">
                <a:solidFill>
                  <a:schemeClr val="tx1"/>
                </a:solidFill>
                <a:latin typeface="Times New Roman" pitchFamily="18" charset="0"/>
                <a:ea typeface="楷体" pitchFamily="49" charset="-122"/>
              </a:defRPr>
            </a:lvl3pPr>
            <a:lvl4pPr>
              <a:lnSpc>
                <a:spcPct val="150000"/>
              </a:lnSpc>
              <a:defRPr sz="3600">
                <a:solidFill>
                  <a:schemeClr val="tx1"/>
                </a:solidFill>
                <a:latin typeface="Times New Roman" pitchFamily="18" charset="0"/>
                <a:ea typeface="楷体" pitchFamily="49" charset="-122"/>
              </a:defRPr>
            </a:lvl4pPr>
            <a:lvl5pPr>
              <a:lnSpc>
                <a:spcPct val="150000"/>
              </a:lnSpc>
              <a:defRPr sz="3600">
                <a:latin typeface="Times New Roman" pitchFamily="18" charset="0"/>
                <a:ea typeface="楷体" pitchFamily="49" charset="-122"/>
              </a:defRPr>
            </a:lvl5pPr>
          </a:lstStyle>
          <a:p>
            <a:pPr lvl="0"/>
            <a:r>
              <a:rPr lang="zh-CN" altLang="en-US" dirty="0" smtClean="0"/>
              <a:t>单击</a:t>
            </a:r>
            <a:r>
              <a:rPr lang="en-US" altLang="zh-CN" dirty="0" err="1" smtClean="0"/>
              <a:t>vdgfgf</a:t>
            </a:r>
            <a:r>
              <a:rPr lang="zh-CN" altLang="en-US" dirty="0" smtClean="0"/>
              <a:t>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楷体" pitchFamily="49" charset="-122"/>
                <a:ea typeface="楷体" pitchFamily="49" charset="-122"/>
              </a:defRPr>
            </a:lvl1pPr>
          </a:lstStyle>
          <a:p>
            <a:pPr>
              <a:defRPr/>
            </a:pPr>
            <a:fld id="{3576B2CC-02D7-4ACE-B452-D8C49738AD0A}" type="slidenum">
              <a:rPr lang="zh-CN" altLang="zh-CN" smtClean="0"/>
              <a:pPr>
                <a:defRPr/>
              </a:pPr>
              <a:t>‹#›</a:t>
            </a:fld>
            <a:endParaRPr lang="zh-CN" altLang="zh-CN" b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59087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2800" smtClean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2400" smtClean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93C422-5C1A-4741-A841-95E2C597F899}" type="slidenum">
              <a:rPr lang="zh-CN" altLang="zh-CN" smtClean="0"/>
              <a:pPr>
                <a:defRPr/>
              </a:pPr>
              <a:t>‹#›</a:t>
            </a:fld>
            <a:endParaRPr lang="zh-CN" altLang="zh-CN" sz="3200" b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2800" smtClean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2400" smtClean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9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918936" y="864553"/>
            <a:ext cx="10221383" cy="464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 baseline="0">
                <a:latin typeface="Lucida Console" panose="020B0609040504020204" pitchFamily="49" charset="0"/>
              </a:defRPr>
            </a:lvl2pPr>
            <a:lvl3pPr>
              <a:defRPr baseline="0">
                <a:latin typeface="Lucida Console" panose="020B0609040504020204" pitchFamily="49" charset="0"/>
              </a:defRPr>
            </a:lvl3pPr>
            <a:lvl4pPr>
              <a:defRPr baseline="0">
                <a:latin typeface="Lucida Console" panose="020B0609040504020204" pitchFamily="49" charset="0"/>
              </a:defRPr>
            </a:lvl4pPr>
          </a:lstStyle>
          <a:p>
            <a:pPr lvl="0"/>
            <a:r>
              <a:rPr lang="zh-CN" altLang="zh-CN" dirty="0" smtClean="0"/>
              <a:t>Click to edit Master text styles</a:t>
            </a:r>
          </a:p>
          <a:p>
            <a:pPr lvl="1"/>
            <a:r>
              <a:rPr lang="zh-CN" altLang="zh-CN" dirty="0" smtClean="0"/>
              <a:t>Second level</a:t>
            </a:r>
          </a:p>
          <a:p>
            <a:pPr lvl="2"/>
            <a:r>
              <a:rPr lang="zh-CN" altLang="zh-CN" dirty="0" smtClean="0"/>
              <a:t>Third level</a:t>
            </a:r>
          </a:p>
          <a:p>
            <a:pPr lvl="3"/>
            <a:r>
              <a:rPr lang="zh-CN" altLang="zh-CN" dirty="0" smtClean="0"/>
              <a:t>Fourth level</a:t>
            </a:r>
          </a:p>
        </p:txBody>
      </p:sp>
      <p:sp>
        <p:nvSpPr>
          <p:cNvPr id="10" name="Rectangle 14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58583" y="145142"/>
            <a:ext cx="8301567" cy="407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  <a:endParaRPr lang="zh-CN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2677780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2800" smtClean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2400" smtClean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93C422-5C1A-4741-A841-95E2C597F899}" type="slidenum">
              <a:rPr lang="zh-CN" altLang="zh-CN" smtClean="0"/>
              <a:pPr>
                <a:defRPr/>
              </a:pPr>
              <a:t>‹#›</a:t>
            </a:fld>
            <a:endParaRPr lang="zh-CN" altLang="zh-CN" sz="3200" b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2800" smtClean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933088" y="100149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2400" smtClean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9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866686" y="929867"/>
            <a:ext cx="10221383" cy="464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>
              <a:defRPr sz="2800" baseline="0">
                <a:latin typeface="Times New Roman" panose="02020603050405020304" pitchFamily="18" charset="0"/>
              </a:defRPr>
            </a:lvl1pPr>
            <a:lvl2pPr>
              <a:defRPr sz="2800" baseline="0">
                <a:latin typeface="Times New Roman" panose="02020603050405020304" pitchFamily="18" charset="0"/>
              </a:defRPr>
            </a:lvl2pPr>
            <a:lvl3pPr>
              <a:defRPr sz="2800" baseline="0">
                <a:latin typeface="Times New Roman" panose="02020603050405020304" pitchFamily="18" charset="0"/>
              </a:defRPr>
            </a:lvl3pPr>
            <a:lvl4pPr>
              <a:defRPr sz="2800" baseline="0">
                <a:latin typeface="Times New Roman" panose="02020603050405020304" pitchFamily="18" charset="0"/>
              </a:defRPr>
            </a:lvl4pPr>
          </a:lstStyle>
          <a:p>
            <a:pPr lvl="0"/>
            <a:r>
              <a:rPr lang="zh-CN" altLang="zh-CN" dirty="0" smtClean="0"/>
              <a:t>Click to edit Master text styles</a:t>
            </a:r>
          </a:p>
          <a:p>
            <a:pPr lvl="1"/>
            <a:r>
              <a:rPr lang="zh-CN" altLang="zh-CN" dirty="0" smtClean="0"/>
              <a:t>Second level</a:t>
            </a:r>
          </a:p>
          <a:p>
            <a:pPr lvl="2"/>
            <a:r>
              <a:rPr lang="zh-CN" altLang="zh-CN" dirty="0" smtClean="0"/>
              <a:t>Third level</a:t>
            </a:r>
          </a:p>
          <a:p>
            <a:pPr lvl="3"/>
            <a:r>
              <a:rPr lang="zh-CN" altLang="zh-CN" dirty="0" smtClean="0"/>
              <a:t>Fourth level</a:t>
            </a:r>
          </a:p>
        </p:txBody>
      </p:sp>
      <p:sp>
        <p:nvSpPr>
          <p:cNvPr id="10" name="Rectangle 14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71645" y="130629"/>
            <a:ext cx="8301567" cy="5270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  <a:endParaRPr lang="zh-CN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9626673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588" y="0"/>
            <a:ext cx="10515600" cy="6778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9572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17811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9572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7811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2C3DB7C-2D6B-4C00-98DC-0DA6EC76AE3B}" type="datetimeFigureOut">
              <a:rPr lang="zh-CN" altLang="en-US" smtClean="0"/>
              <a:t>2017/4/20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06651A3-21E8-4EF8-877E-30E5449547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01794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2C3DB7C-2D6B-4C00-98DC-0DA6EC76AE3B}" type="datetimeFigureOut">
              <a:rPr lang="zh-CN" altLang="en-US" smtClean="0"/>
              <a:t>2017/4/20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06651A3-21E8-4EF8-877E-30E5449547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89497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2C3DB7C-2D6B-4C00-98DC-0DA6EC76AE3B}" type="datetimeFigureOut">
              <a:rPr lang="zh-CN" altLang="en-US" smtClean="0"/>
              <a:t>2017/4/20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06651A3-21E8-4EF8-877E-30E5449547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4282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2C3DB7C-2D6B-4C00-98DC-0DA6EC76AE3B}" type="datetimeFigureOut">
              <a:rPr lang="zh-CN" altLang="en-US" smtClean="0"/>
              <a:t>2017/4/20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06651A3-21E8-4EF8-877E-30E5449547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0210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2C3DB7C-2D6B-4C00-98DC-0DA6EC76AE3B}" type="datetimeFigureOut">
              <a:rPr lang="zh-CN" altLang="en-US" smtClean="0"/>
              <a:t>2017/4/20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06651A3-21E8-4EF8-877E-30E5449547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7862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2C3DB7C-2D6B-4C00-98DC-0DA6EC76AE3B}" type="datetimeFigureOut">
              <a:rPr lang="zh-CN" altLang="en-US" smtClean="0"/>
              <a:t>2017/4/20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06651A3-21E8-4EF8-877E-30E5449547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7214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theme" Target="../theme/theme1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40"/>
          <a:stretch>
            <a:fillRect/>
          </a:stretch>
        </p:blipFill>
        <p:spPr>
          <a:xfrm>
            <a:off x="0" y="0"/>
            <a:ext cx="12192000" cy="73451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7400"/>
            <a:ext cx="12192000" cy="43307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2885" y="-68853"/>
            <a:ext cx="10515600" cy="968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063624"/>
            <a:ext cx="10515600" cy="54768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077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10" r:id="rId12"/>
    <p:sldLayoutId id="2147483711" r:id="rId13"/>
    <p:sldLayoutId id="2147483712" r:id="rId14"/>
    <p:sldLayoutId id="2147483713" r:id="rId15"/>
    <p:sldLayoutId id="2147483714" r:id="rId16"/>
    <p:sldLayoutId id="2147483715" r:id="rId17"/>
    <p:sldLayoutId id="2147483716" r:id="rId18"/>
    <p:sldLayoutId id="2147483717" r:id="rId19"/>
    <p:sldLayoutId id="2147483718" r:id="rId20"/>
    <p:sldLayoutId id="2147483719" r:id="rId21"/>
    <p:sldLayoutId id="2147483720" r:id="rId22"/>
    <p:sldLayoutId id="2147483721" r:id="rId23"/>
    <p:sldLayoutId id="2147483722" r:id="rId24"/>
    <p:sldLayoutId id="2147483723" r:id="rId25"/>
    <p:sldLayoutId id="2147483724" r:id="rId26"/>
    <p:sldLayoutId id="2147483725" r:id="rId27"/>
    <p:sldLayoutId id="2147483726" r:id="rId28"/>
    <p:sldLayoutId id="2147483727" r:id="rId29"/>
    <p:sldLayoutId id="2147483745" r:id="rId30"/>
    <p:sldLayoutId id="2147483746" r:id="rId31"/>
    <p:sldLayoutId id="2147483747" r:id="rId32"/>
    <p:sldLayoutId id="2147483748" r:id="rId33"/>
    <p:sldLayoutId id="2147483749" r:id="rId34"/>
    <p:sldLayoutId id="2147483750" r:id="rId35"/>
    <p:sldLayoutId id="2147483751" r:id="rId36"/>
    <p:sldLayoutId id="2147483752" r:id="rId37"/>
    <p:sldLayoutId id="2147483753" r:id="rId38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 baseline="0">
          <a:solidFill>
            <a:schemeClr val="bg1"/>
          </a:solidFill>
          <a:latin typeface="Times New Roman" panose="02020603050405020304" pitchFamily="18" charset="0"/>
          <a:ea typeface="楷体" panose="02010609060101010101" pitchFamily="49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7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6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5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等腰三角形 58"/>
          <p:cNvSpPr/>
          <p:nvPr/>
        </p:nvSpPr>
        <p:spPr>
          <a:xfrm>
            <a:off x="3852971" y="5941340"/>
            <a:ext cx="1162051" cy="1307229"/>
          </a:xfrm>
          <a:custGeom>
            <a:avLst/>
            <a:gdLst>
              <a:gd name="connsiteX0" fmla="*/ 0 w 628650"/>
              <a:gd name="connsiteY0" fmla="*/ 215029 h 215029"/>
              <a:gd name="connsiteX1" fmla="*/ 314325 w 628650"/>
              <a:gd name="connsiteY1" fmla="*/ 0 h 215029"/>
              <a:gd name="connsiteX2" fmla="*/ 628650 w 628650"/>
              <a:gd name="connsiteY2" fmla="*/ 215029 h 215029"/>
              <a:gd name="connsiteX3" fmla="*/ 0 w 628650"/>
              <a:gd name="connsiteY3" fmla="*/ 215029 h 215029"/>
              <a:gd name="connsiteX0" fmla="*/ 14287 w 642937"/>
              <a:gd name="connsiteY0" fmla="*/ 186454 h 186454"/>
              <a:gd name="connsiteX1" fmla="*/ 0 w 642937"/>
              <a:gd name="connsiteY1" fmla="*/ 0 h 186454"/>
              <a:gd name="connsiteX2" fmla="*/ 642937 w 642937"/>
              <a:gd name="connsiteY2" fmla="*/ 186454 h 186454"/>
              <a:gd name="connsiteX3" fmla="*/ 14287 w 642937"/>
              <a:gd name="connsiteY3" fmla="*/ 186454 h 186454"/>
              <a:gd name="connsiteX0" fmla="*/ 14287 w 995362"/>
              <a:gd name="connsiteY0" fmla="*/ 186454 h 641273"/>
              <a:gd name="connsiteX1" fmla="*/ 0 w 995362"/>
              <a:gd name="connsiteY1" fmla="*/ 0 h 641273"/>
              <a:gd name="connsiteX2" fmla="*/ 995362 w 995362"/>
              <a:gd name="connsiteY2" fmla="*/ 641273 h 641273"/>
              <a:gd name="connsiteX3" fmla="*/ 14287 w 995362"/>
              <a:gd name="connsiteY3" fmla="*/ 186454 h 641273"/>
              <a:gd name="connsiteX0" fmla="*/ 0 w 1245394"/>
              <a:gd name="connsiteY0" fmla="*/ 203123 h 641273"/>
              <a:gd name="connsiteX1" fmla="*/ 250032 w 1245394"/>
              <a:gd name="connsiteY1" fmla="*/ 0 h 641273"/>
              <a:gd name="connsiteX2" fmla="*/ 1245394 w 1245394"/>
              <a:gd name="connsiteY2" fmla="*/ 641273 h 641273"/>
              <a:gd name="connsiteX3" fmla="*/ 0 w 1245394"/>
              <a:gd name="connsiteY3" fmla="*/ 203123 h 641273"/>
              <a:gd name="connsiteX0" fmla="*/ 0 w 1774032"/>
              <a:gd name="connsiteY0" fmla="*/ 112635 h 641273"/>
              <a:gd name="connsiteX1" fmla="*/ 778670 w 1774032"/>
              <a:gd name="connsiteY1" fmla="*/ 0 h 641273"/>
              <a:gd name="connsiteX2" fmla="*/ 1774032 w 1774032"/>
              <a:gd name="connsiteY2" fmla="*/ 641273 h 641273"/>
              <a:gd name="connsiteX3" fmla="*/ 0 w 1774032"/>
              <a:gd name="connsiteY3" fmla="*/ 112635 h 641273"/>
              <a:gd name="connsiteX0" fmla="*/ 0 w 1774032"/>
              <a:gd name="connsiteY0" fmla="*/ 181691 h 710329"/>
              <a:gd name="connsiteX1" fmla="*/ 1147764 w 1774032"/>
              <a:gd name="connsiteY1" fmla="*/ 0 h 710329"/>
              <a:gd name="connsiteX2" fmla="*/ 1774032 w 1774032"/>
              <a:gd name="connsiteY2" fmla="*/ 710329 h 710329"/>
              <a:gd name="connsiteX3" fmla="*/ 0 w 1774032"/>
              <a:gd name="connsiteY3" fmla="*/ 181691 h 710329"/>
              <a:gd name="connsiteX0" fmla="*/ 0 w 1147764"/>
              <a:gd name="connsiteY0" fmla="*/ 181691 h 348379"/>
              <a:gd name="connsiteX1" fmla="*/ 1147764 w 1147764"/>
              <a:gd name="connsiteY1" fmla="*/ 0 h 348379"/>
              <a:gd name="connsiteX2" fmla="*/ 547688 w 1147764"/>
              <a:gd name="connsiteY2" fmla="*/ 348379 h 348379"/>
              <a:gd name="connsiteX3" fmla="*/ 0 w 1147764"/>
              <a:gd name="connsiteY3" fmla="*/ 181691 h 348379"/>
              <a:gd name="connsiteX0" fmla="*/ 452437 w 1600201"/>
              <a:gd name="connsiteY0" fmla="*/ 181691 h 732554"/>
              <a:gd name="connsiteX1" fmla="*/ 1600201 w 1600201"/>
              <a:gd name="connsiteY1" fmla="*/ 0 h 732554"/>
              <a:gd name="connsiteX2" fmla="*/ 0 w 1600201"/>
              <a:gd name="connsiteY2" fmla="*/ 732554 h 732554"/>
              <a:gd name="connsiteX3" fmla="*/ 452437 w 1600201"/>
              <a:gd name="connsiteY3" fmla="*/ 181691 h 732554"/>
              <a:gd name="connsiteX0" fmla="*/ 547687 w 1600201"/>
              <a:gd name="connsiteY0" fmla="*/ 0 h 957263"/>
              <a:gd name="connsiteX1" fmla="*/ 1600201 w 1600201"/>
              <a:gd name="connsiteY1" fmla="*/ 224709 h 957263"/>
              <a:gd name="connsiteX2" fmla="*/ 0 w 1600201"/>
              <a:gd name="connsiteY2" fmla="*/ 957263 h 957263"/>
              <a:gd name="connsiteX3" fmla="*/ 547687 w 1600201"/>
              <a:gd name="connsiteY3" fmla="*/ 0 h 957263"/>
              <a:gd name="connsiteX0" fmla="*/ 547687 w 1162051"/>
              <a:gd name="connsiteY0" fmla="*/ 349966 h 1307229"/>
              <a:gd name="connsiteX1" fmla="*/ 1162051 w 1162051"/>
              <a:gd name="connsiteY1" fmla="*/ 0 h 1307229"/>
              <a:gd name="connsiteX2" fmla="*/ 0 w 1162051"/>
              <a:gd name="connsiteY2" fmla="*/ 1307229 h 1307229"/>
              <a:gd name="connsiteX3" fmla="*/ 547687 w 1162051"/>
              <a:gd name="connsiteY3" fmla="*/ 349966 h 1307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2051" h="1307229">
                <a:moveTo>
                  <a:pt x="547687" y="349966"/>
                </a:moveTo>
                <a:lnTo>
                  <a:pt x="1162051" y="0"/>
                </a:lnTo>
                <a:lnTo>
                  <a:pt x="0" y="1307229"/>
                </a:lnTo>
                <a:lnTo>
                  <a:pt x="547687" y="349966"/>
                </a:lnTo>
                <a:close/>
              </a:path>
            </a:pathLst>
          </a:custGeom>
          <a:solidFill>
            <a:srgbClr val="F2F2F2"/>
          </a:solidFill>
          <a:ln w="6350">
            <a:solidFill>
              <a:srgbClr val="E3E5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等腰三角形 1"/>
          <p:cNvSpPr/>
          <p:nvPr/>
        </p:nvSpPr>
        <p:spPr>
          <a:xfrm>
            <a:off x="5022140" y="5375663"/>
            <a:ext cx="1474792" cy="557087"/>
          </a:xfrm>
          <a:custGeom>
            <a:avLst/>
            <a:gdLst>
              <a:gd name="connsiteX0" fmla="*/ 0 w 1141417"/>
              <a:gd name="connsiteY0" fmla="*/ 877762 h 877762"/>
              <a:gd name="connsiteX1" fmla="*/ 570709 w 1141417"/>
              <a:gd name="connsiteY1" fmla="*/ 0 h 877762"/>
              <a:gd name="connsiteX2" fmla="*/ 1141417 w 1141417"/>
              <a:gd name="connsiteY2" fmla="*/ 877762 h 877762"/>
              <a:gd name="connsiteX3" fmla="*/ 0 w 1141417"/>
              <a:gd name="connsiteY3" fmla="*/ 877762 h 877762"/>
              <a:gd name="connsiteX0" fmla="*/ 0 w 1833567"/>
              <a:gd name="connsiteY0" fmla="*/ 877762 h 877762"/>
              <a:gd name="connsiteX1" fmla="*/ 570709 w 1833567"/>
              <a:gd name="connsiteY1" fmla="*/ 0 h 877762"/>
              <a:gd name="connsiteX2" fmla="*/ 1833567 w 1833567"/>
              <a:gd name="connsiteY2" fmla="*/ 433262 h 877762"/>
              <a:gd name="connsiteX3" fmla="*/ 0 w 1833567"/>
              <a:gd name="connsiteY3" fmla="*/ 877762 h 877762"/>
              <a:gd name="connsiteX0" fmla="*/ 0 w 1268417"/>
              <a:gd name="connsiteY0" fmla="*/ 426912 h 433262"/>
              <a:gd name="connsiteX1" fmla="*/ 5559 w 1268417"/>
              <a:gd name="connsiteY1" fmla="*/ 0 h 433262"/>
              <a:gd name="connsiteX2" fmla="*/ 1268417 w 1268417"/>
              <a:gd name="connsiteY2" fmla="*/ 433262 h 433262"/>
              <a:gd name="connsiteX3" fmla="*/ 0 w 1268417"/>
              <a:gd name="connsiteY3" fmla="*/ 426912 h 433262"/>
              <a:gd name="connsiteX0" fmla="*/ 0 w 1474792"/>
              <a:gd name="connsiteY0" fmla="*/ 557087 h 557087"/>
              <a:gd name="connsiteX1" fmla="*/ 211934 w 1474792"/>
              <a:gd name="connsiteY1" fmla="*/ 0 h 557087"/>
              <a:gd name="connsiteX2" fmla="*/ 1474792 w 1474792"/>
              <a:gd name="connsiteY2" fmla="*/ 433262 h 557087"/>
              <a:gd name="connsiteX3" fmla="*/ 0 w 1474792"/>
              <a:gd name="connsiteY3" fmla="*/ 557087 h 557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74792" h="557087">
                <a:moveTo>
                  <a:pt x="0" y="557087"/>
                </a:moveTo>
                <a:lnTo>
                  <a:pt x="211934" y="0"/>
                </a:lnTo>
                <a:lnTo>
                  <a:pt x="1474792" y="433262"/>
                </a:lnTo>
                <a:lnTo>
                  <a:pt x="0" y="557087"/>
                </a:lnTo>
                <a:close/>
              </a:path>
            </a:pathLst>
          </a:custGeom>
          <a:solidFill>
            <a:srgbClr val="EDEEEF"/>
          </a:solidFill>
          <a:ln>
            <a:solidFill>
              <a:srgbClr val="E4E6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等腰三角形 58"/>
          <p:cNvSpPr/>
          <p:nvPr/>
        </p:nvSpPr>
        <p:spPr>
          <a:xfrm>
            <a:off x="5241892" y="5165173"/>
            <a:ext cx="1245394" cy="641273"/>
          </a:xfrm>
          <a:custGeom>
            <a:avLst/>
            <a:gdLst>
              <a:gd name="connsiteX0" fmla="*/ 0 w 628650"/>
              <a:gd name="connsiteY0" fmla="*/ 215029 h 215029"/>
              <a:gd name="connsiteX1" fmla="*/ 314325 w 628650"/>
              <a:gd name="connsiteY1" fmla="*/ 0 h 215029"/>
              <a:gd name="connsiteX2" fmla="*/ 628650 w 628650"/>
              <a:gd name="connsiteY2" fmla="*/ 215029 h 215029"/>
              <a:gd name="connsiteX3" fmla="*/ 0 w 628650"/>
              <a:gd name="connsiteY3" fmla="*/ 215029 h 215029"/>
              <a:gd name="connsiteX0" fmla="*/ 14287 w 642937"/>
              <a:gd name="connsiteY0" fmla="*/ 186454 h 186454"/>
              <a:gd name="connsiteX1" fmla="*/ 0 w 642937"/>
              <a:gd name="connsiteY1" fmla="*/ 0 h 186454"/>
              <a:gd name="connsiteX2" fmla="*/ 642937 w 642937"/>
              <a:gd name="connsiteY2" fmla="*/ 186454 h 186454"/>
              <a:gd name="connsiteX3" fmla="*/ 14287 w 642937"/>
              <a:gd name="connsiteY3" fmla="*/ 186454 h 186454"/>
              <a:gd name="connsiteX0" fmla="*/ 14287 w 995362"/>
              <a:gd name="connsiteY0" fmla="*/ 186454 h 641273"/>
              <a:gd name="connsiteX1" fmla="*/ 0 w 995362"/>
              <a:gd name="connsiteY1" fmla="*/ 0 h 641273"/>
              <a:gd name="connsiteX2" fmla="*/ 995362 w 995362"/>
              <a:gd name="connsiteY2" fmla="*/ 641273 h 641273"/>
              <a:gd name="connsiteX3" fmla="*/ 14287 w 995362"/>
              <a:gd name="connsiteY3" fmla="*/ 186454 h 641273"/>
              <a:gd name="connsiteX0" fmla="*/ 0 w 1245394"/>
              <a:gd name="connsiteY0" fmla="*/ 203123 h 641273"/>
              <a:gd name="connsiteX1" fmla="*/ 250032 w 1245394"/>
              <a:gd name="connsiteY1" fmla="*/ 0 h 641273"/>
              <a:gd name="connsiteX2" fmla="*/ 1245394 w 1245394"/>
              <a:gd name="connsiteY2" fmla="*/ 641273 h 641273"/>
              <a:gd name="connsiteX3" fmla="*/ 0 w 1245394"/>
              <a:gd name="connsiteY3" fmla="*/ 203123 h 641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45394" h="641273">
                <a:moveTo>
                  <a:pt x="0" y="203123"/>
                </a:moveTo>
                <a:lnTo>
                  <a:pt x="250032" y="0"/>
                </a:lnTo>
                <a:lnTo>
                  <a:pt x="1245394" y="641273"/>
                </a:lnTo>
                <a:lnTo>
                  <a:pt x="0" y="203123"/>
                </a:lnTo>
                <a:close/>
              </a:path>
            </a:pathLst>
          </a:custGeom>
          <a:solidFill>
            <a:srgbClr val="F2F2F2"/>
          </a:solidFill>
          <a:ln w="6350">
            <a:solidFill>
              <a:srgbClr val="E3E5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等腰三角形 34"/>
          <p:cNvSpPr/>
          <p:nvPr/>
        </p:nvSpPr>
        <p:spPr>
          <a:xfrm rot="7233140">
            <a:off x="3761347" y="5141123"/>
            <a:ext cx="1793112" cy="804826"/>
          </a:xfrm>
          <a:custGeom>
            <a:avLst/>
            <a:gdLst>
              <a:gd name="connsiteX0" fmla="*/ 0 w 1634073"/>
              <a:gd name="connsiteY0" fmla="*/ 702844 h 702844"/>
              <a:gd name="connsiteX1" fmla="*/ 412538 w 1634073"/>
              <a:gd name="connsiteY1" fmla="*/ 0 h 702844"/>
              <a:gd name="connsiteX2" fmla="*/ 1634073 w 1634073"/>
              <a:gd name="connsiteY2" fmla="*/ 702844 h 702844"/>
              <a:gd name="connsiteX3" fmla="*/ 0 w 1634073"/>
              <a:gd name="connsiteY3" fmla="*/ 702844 h 702844"/>
              <a:gd name="connsiteX0" fmla="*/ 0 w 1767688"/>
              <a:gd name="connsiteY0" fmla="*/ 807522 h 807522"/>
              <a:gd name="connsiteX1" fmla="*/ 546153 w 1767688"/>
              <a:gd name="connsiteY1" fmla="*/ 0 h 807522"/>
              <a:gd name="connsiteX2" fmla="*/ 1767688 w 1767688"/>
              <a:gd name="connsiteY2" fmla="*/ 702844 h 807522"/>
              <a:gd name="connsiteX3" fmla="*/ 0 w 1767688"/>
              <a:gd name="connsiteY3" fmla="*/ 807522 h 807522"/>
              <a:gd name="connsiteX0" fmla="*/ 0 w 1793112"/>
              <a:gd name="connsiteY0" fmla="*/ 807522 h 807522"/>
              <a:gd name="connsiteX1" fmla="*/ 546153 w 1793112"/>
              <a:gd name="connsiteY1" fmla="*/ 0 h 807522"/>
              <a:gd name="connsiteX2" fmla="*/ 1793112 w 1793112"/>
              <a:gd name="connsiteY2" fmla="*/ 802128 h 807522"/>
              <a:gd name="connsiteX3" fmla="*/ 0 w 1793112"/>
              <a:gd name="connsiteY3" fmla="*/ 807522 h 807522"/>
              <a:gd name="connsiteX0" fmla="*/ 0 w 1793112"/>
              <a:gd name="connsiteY0" fmla="*/ 804826 h 804826"/>
              <a:gd name="connsiteX1" fmla="*/ 466633 w 1793112"/>
              <a:gd name="connsiteY1" fmla="*/ 0 h 804826"/>
              <a:gd name="connsiteX2" fmla="*/ 1793112 w 1793112"/>
              <a:gd name="connsiteY2" fmla="*/ 799432 h 804826"/>
              <a:gd name="connsiteX3" fmla="*/ 0 w 1793112"/>
              <a:gd name="connsiteY3" fmla="*/ 804826 h 804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93112" h="804826">
                <a:moveTo>
                  <a:pt x="0" y="804826"/>
                </a:moveTo>
                <a:lnTo>
                  <a:pt x="466633" y="0"/>
                </a:lnTo>
                <a:lnTo>
                  <a:pt x="1793112" y="799432"/>
                </a:lnTo>
                <a:lnTo>
                  <a:pt x="0" y="804826"/>
                </a:lnTo>
                <a:close/>
              </a:path>
            </a:pathLst>
          </a:custGeom>
          <a:solidFill>
            <a:srgbClr val="EEEF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3333824" y="4595619"/>
            <a:ext cx="45719" cy="45719"/>
          </a:xfrm>
          <a:prstGeom prst="ellipse">
            <a:avLst/>
          </a:prstGeom>
          <a:solidFill>
            <a:srgbClr val="C7CB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" name="直接连接符 16"/>
          <p:cNvCxnSpPr>
            <a:stCxn id="16" idx="7"/>
          </p:cNvCxnSpPr>
          <p:nvPr/>
        </p:nvCxnSpPr>
        <p:spPr>
          <a:xfrm flipV="1">
            <a:off x="3372848" y="4290821"/>
            <a:ext cx="1232563" cy="311493"/>
          </a:xfrm>
          <a:prstGeom prst="line">
            <a:avLst/>
          </a:prstGeom>
          <a:ln w="6350">
            <a:solidFill>
              <a:srgbClr val="C7CB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椭圆 17"/>
          <p:cNvSpPr/>
          <p:nvPr/>
        </p:nvSpPr>
        <p:spPr>
          <a:xfrm>
            <a:off x="4584932" y="4272723"/>
            <a:ext cx="45719" cy="45719"/>
          </a:xfrm>
          <a:prstGeom prst="ellipse">
            <a:avLst/>
          </a:prstGeom>
          <a:solidFill>
            <a:srgbClr val="C7CB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连接符 18"/>
          <p:cNvCxnSpPr/>
          <p:nvPr/>
        </p:nvCxnSpPr>
        <p:spPr>
          <a:xfrm flipV="1">
            <a:off x="3867149" y="4584996"/>
            <a:ext cx="889220" cy="1524954"/>
          </a:xfrm>
          <a:prstGeom prst="line">
            <a:avLst/>
          </a:prstGeom>
          <a:ln w="6350">
            <a:solidFill>
              <a:srgbClr val="C7CB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stCxn id="30" idx="1"/>
          </p:cNvCxnSpPr>
          <p:nvPr/>
        </p:nvCxnSpPr>
        <p:spPr>
          <a:xfrm flipH="1" flipV="1">
            <a:off x="3515359" y="4917416"/>
            <a:ext cx="330288" cy="1187970"/>
          </a:xfrm>
          <a:prstGeom prst="line">
            <a:avLst/>
          </a:prstGeom>
          <a:ln w="6350">
            <a:solidFill>
              <a:srgbClr val="C7CB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flipH="1" flipV="1">
            <a:off x="3538220" y="4894557"/>
            <a:ext cx="1692139" cy="475776"/>
          </a:xfrm>
          <a:prstGeom prst="line">
            <a:avLst/>
          </a:prstGeom>
          <a:ln w="6350">
            <a:solidFill>
              <a:srgbClr val="C7CB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stCxn id="26" idx="1"/>
            <a:endCxn id="18" idx="5"/>
          </p:cNvCxnSpPr>
          <p:nvPr/>
        </p:nvCxnSpPr>
        <p:spPr>
          <a:xfrm flipH="1" flipV="1">
            <a:off x="4623956" y="4311747"/>
            <a:ext cx="588881" cy="1042423"/>
          </a:xfrm>
          <a:prstGeom prst="line">
            <a:avLst/>
          </a:prstGeom>
          <a:ln w="6350">
            <a:solidFill>
              <a:srgbClr val="C7CB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stCxn id="30" idx="7"/>
            <a:endCxn id="26" idx="3"/>
          </p:cNvCxnSpPr>
          <p:nvPr/>
        </p:nvCxnSpPr>
        <p:spPr>
          <a:xfrm flipV="1">
            <a:off x="3877976" y="5386499"/>
            <a:ext cx="1334861" cy="718887"/>
          </a:xfrm>
          <a:prstGeom prst="line">
            <a:avLst/>
          </a:prstGeom>
          <a:ln w="6350">
            <a:solidFill>
              <a:srgbClr val="C7CB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椭圆 23"/>
          <p:cNvSpPr/>
          <p:nvPr/>
        </p:nvSpPr>
        <p:spPr>
          <a:xfrm>
            <a:off x="4999835" y="5918019"/>
            <a:ext cx="36000" cy="36000"/>
          </a:xfrm>
          <a:prstGeom prst="ellipse">
            <a:avLst/>
          </a:prstGeom>
          <a:solidFill>
            <a:srgbClr val="C7CB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5476857" y="5153904"/>
            <a:ext cx="28800" cy="28800"/>
          </a:xfrm>
          <a:prstGeom prst="ellipse">
            <a:avLst/>
          </a:prstGeom>
          <a:solidFill>
            <a:srgbClr val="C7CB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5206142" y="5347475"/>
            <a:ext cx="45719" cy="45719"/>
          </a:xfrm>
          <a:prstGeom prst="ellipse">
            <a:avLst/>
          </a:prstGeom>
          <a:solidFill>
            <a:srgbClr val="C7CB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等腰三角形 1"/>
          <p:cNvSpPr/>
          <p:nvPr/>
        </p:nvSpPr>
        <p:spPr>
          <a:xfrm>
            <a:off x="3846920" y="6116559"/>
            <a:ext cx="560392" cy="1135731"/>
          </a:xfrm>
          <a:custGeom>
            <a:avLst/>
            <a:gdLst>
              <a:gd name="connsiteX0" fmla="*/ 0 w 1141417"/>
              <a:gd name="connsiteY0" fmla="*/ 877762 h 877762"/>
              <a:gd name="connsiteX1" fmla="*/ 570709 w 1141417"/>
              <a:gd name="connsiteY1" fmla="*/ 0 h 877762"/>
              <a:gd name="connsiteX2" fmla="*/ 1141417 w 1141417"/>
              <a:gd name="connsiteY2" fmla="*/ 877762 h 877762"/>
              <a:gd name="connsiteX3" fmla="*/ 0 w 1141417"/>
              <a:gd name="connsiteY3" fmla="*/ 877762 h 877762"/>
              <a:gd name="connsiteX0" fmla="*/ 0 w 1833567"/>
              <a:gd name="connsiteY0" fmla="*/ 877762 h 877762"/>
              <a:gd name="connsiteX1" fmla="*/ 570709 w 1833567"/>
              <a:gd name="connsiteY1" fmla="*/ 0 h 877762"/>
              <a:gd name="connsiteX2" fmla="*/ 1833567 w 1833567"/>
              <a:gd name="connsiteY2" fmla="*/ 433262 h 877762"/>
              <a:gd name="connsiteX3" fmla="*/ 0 w 1833567"/>
              <a:gd name="connsiteY3" fmla="*/ 877762 h 877762"/>
              <a:gd name="connsiteX0" fmla="*/ 0 w 1268417"/>
              <a:gd name="connsiteY0" fmla="*/ 426912 h 433262"/>
              <a:gd name="connsiteX1" fmla="*/ 5559 w 1268417"/>
              <a:gd name="connsiteY1" fmla="*/ 0 h 433262"/>
              <a:gd name="connsiteX2" fmla="*/ 1268417 w 1268417"/>
              <a:gd name="connsiteY2" fmla="*/ 433262 h 433262"/>
              <a:gd name="connsiteX3" fmla="*/ 0 w 1268417"/>
              <a:gd name="connsiteY3" fmla="*/ 426912 h 433262"/>
              <a:gd name="connsiteX0" fmla="*/ 0 w 1474792"/>
              <a:gd name="connsiteY0" fmla="*/ 557087 h 557087"/>
              <a:gd name="connsiteX1" fmla="*/ 211934 w 1474792"/>
              <a:gd name="connsiteY1" fmla="*/ 0 h 557087"/>
              <a:gd name="connsiteX2" fmla="*/ 1474792 w 1474792"/>
              <a:gd name="connsiteY2" fmla="*/ 433262 h 557087"/>
              <a:gd name="connsiteX3" fmla="*/ 0 w 1474792"/>
              <a:gd name="connsiteY3" fmla="*/ 557087 h 557087"/>
              <a:gd name="connsiteX0" fmla="*/ 0 w 579442"/>
              <a:gd name="connsiteY0" fmla="*/ 557087 h 557087"/>
              <a:gd name="connsiteX1" fmla="*/ 211934 w 579442"/>
              <a:gd name="connsiteY1" fmla="*/ 0 h 557087"/>
              <a:gd name="connsiteX2" fmla="*/ 579442 w 579442"/>
              <a:gd name="connsiteY2" fmla="*/ 273719 h 557087"/>
              <a:gd name="connsiteX3" fmla="*/ 0 w 579442"/>
              <a:gd name="connsiteY3" fmla="*/ 557087 h 557087"/>
              <a:gd name="connsiteX0" fmla="*/ 0 w 758036"/>
              <a:gd name="connsiteY0" fmla="*/ 557087 h 557087"/>
              <a:gd name="connsiteX1" fmla="*/ 211934 w 758036"/>
              <a:gd name="connsiteY1" fmla="*/ 0 h 557087"/>
              <a:gd name="connsiteX2" fmla="*/ 758036 w 758036"/>
              <a:gd name="connsiteY2" fmla="*/ 164181 h 557087"/>
              <a:gd name="connsiteX3" fmla="*/ 0 w 758036"/>
              <a:gd name="connsiteY3" fmla="*/ 557087 h 557087"/>
              <a:gd name="connsiteX0" fmla="*/ 0 w 569917"/>
              <a:gd name="connsiteY0" fmla="*/ 1145256 h 1145256"/>
              <a:gd name="connsiteX1" fmla="*/ 23815 w 569917"/>
              <a:gd name="connsiteY1" fmla="*/ 0 h 1145256"/>
              <a:gd name="connsiteX2" fmla="*/ 569917 w 569917"/>
              <a:gd name="connsiteY2" fmla="*/ 164181 h 1145256"/>
              <a:gd name="connsiteX3" fmla="*/ 0 w 569917"/>
              <a:gd name="connsiteY3" fmla="*/ 1145256 h 1145256"/>
              <a:gd name="connsiteX0" fmla="*/ 0 w 560392"/>
              <a:gd name="connsiteY0" fmla="*/ 1135731 h 1135731"/>
              <a:gd name="connsiteX1" fmla="*/ 14290 w 560392"/>
              <a:gd name="connsiteY1" fmla="*/ 0 h 1135731"/>
              <a:gd name="connsiteX2" fmla="*/ 560392 w 560392"/>
              <a:gd name="connsiteY2" fmla="*/ 164181 h 1135731"/>
              <a:gd name="connsiteX3" fmla="*/ 0 w 560392"/>
              <a:gd name="connsiteY3" fmla="*/ 1135731 h 1135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0392" h="1135731">
                <a:moveTo>
                  <a:pt x="0" y="1135731"/>
                </a:moveTo>
                <a:lnTo>
                  <a:pt x="14290" y="0"/>
                </a:lnTo>
                <a:lnTo>
                  <a:pt x="560392" y="164181"/>
                </a:lnTo>
                <a:lnTo>
                  <a:pt x="0" y="1135731"/>
                </a:lnTo>
                <a:close/>
              </a:path>
            </a:pathLst>
          </a:custGeom>
          <a:solidFill>
            <a:srgbClr val="EDEEEF"/>
          </a:solidFill>
          <a:ln>
            <a:solidFill>
              <a:srgbClr val="E4E6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3832756" y="7236039"/>
            <a:ext cx="45719" cy="45719"/>
          </a:xfrm>
          <a:prstGeom prst="ellipse">
            <a:avLst/>
          </a:prstGeom>
          <a:solidFill>
            <a:srgbClr val="C7CB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等腰三角形 58"/>
          <p:cNvSpPr/>
          <p:nvPr/>
        </p:nvSpPr>
        <p:spPr>
          <a:xfrm>
            <a:off x="3866500" y="5939814"/>
            <a:ext cx="1147764" cy="348379"/>
          </a:xfrm>
          <a:custGeom>
            <a:avLst/>
            <a:gdLst>
              <a:gd name="connsiteX0" fmla="*/ 0 w 628650"/>
              <a:gd name="connsiteY0" fmla="*/ 215029 h 215029"/>
              <a:gd name="connsiteX1" fmla="*/ 314325 w 628650"/>
              <a:gd name="connsiteY1" fmla="*/ 0 h 215029"/>
              <a:gd name="connsiteX2" fmla="*/ 628650 w 628650"/>
              <a:gd name="connsiteY2" fmla="*/ 215029 h 215029"/>
              <a:gd name="connsiteX3" fmla="*/ 0 w 628650"/>
              <a:gd name="connsiteY3" fmla="*/ 215029 h 215029"/>
              <a:gd name="connsiteX0" fmla="*/ 14287 w 642937"/>
              <a:gd name="connsiteY0" fmla="*/ 186454 h 186454"/>
              <a:gd name="connsiteX1" fmla="*/ 0 w 642937"/>
              <a:gd name="connsiteY1" fmla="*/ 0 h 186454"/>
              <a:gd name="connsiteX2" fmla="*/ 642937 w 642937"/>
              <a:gd name="connsiteY2" fmla="*/ 186454 h 186454"/>
              <a:gd name="connsiteX3" fmla="*/ 14287 w 642937"/>
              <a:gd name="connsiteY3" fmla="*/ 186454 h 186454"/>
              <a:gd name="connsiteX0" fmla="*/ 14287 w 995362"/>
              <a:gd name="connsiteY0" fmla="*/ 186454 h 641273"/>
              <a:gd name="connsiteX1" fmla="*/ 0 w 995362"/>
              <a:gd name="connsiteY1" fmla="*/ 0 h 641273"/>
              <a:gd name="connsiteX2" fmla="*/ 995362 w 995362"/>
              <a:gd name="connsiteY2" fmla="*/ 641273 h 641273"/>
              <a:gd name="connsiteX3" fmla="*/ 14287 w 995362"/>
              <a:gd name="connsiteY3" fmla="*/ 186454 h 641273"/>
              <a:gd name="connsiteX0" fmla="*/ 0 w 1245394"/>
              <a:gd name="connsiteY0" fmla="*/ 203123 h 641273"/>
              <a:gd name="connsiteX1" fmla="*/ 250032 w 1245394"/>
              <a:gd name="connsiteY1" fmla="*/ 0 h 641273"/>
              <a:gd name="connsiteX2" fmla="*/ 1245394 w 1245394"/>
              <a:gd name="connsiteY2" fmla="*/ 641273 h 641273"/>
              <a:gd name="connsiteX3" fmla="*/ 0 w 1245394"/>
              <a:gd name="connsiteY3" fmla="*/ 203123 h 641273"/>
              <a:gd name="connsiteX0" fmla="*/ 0 w 1774032"/>
              <a:gd name="connsiteY0" fmla="*/ 112635 h 641273"/>
              <a:gd name="connsiteX1" fmla="*/ 778670 w 1774032"/>
              <a:gd name="connsiteY1" fmla="*/ 0 h 641273"/>
              <a:gd name="connsiteX2" fmla="*/ 1774032 w 1774032"/>
              <a:gd name="connsiteY2" fmla="*/ 641273 h 641273"/>
              <a:gd name="connsiteX3" fmla="*/ 0 w 1774032"/>
              <a:gd name="connsiteY3" fmla="*/ 112635 h 641273"/>
              <a:gd name="connsiteX0" fmla="*/ 0 w 1774032"/>
              <a:gd name="connsiteY0" fmla="*/ 181691 h 710329"/>
              <a:gd name="connsiteX1" fmla="*/ 1147764 w 1774032"/>
              <a:gd name="connsiteY1" fmla="*/ 0 h 710329"/>
              <a:gd name="connsiteX2" fmla="*/ 1774032 w 1774032"/>
              <a:gd name="connsiteY2" fmla="*/ 710329 h 710329"/>
              <a:gd name="connsiteX3" fmla="*/ 0 w 1774032"/>
              <a:gd name="connsiteY3" fmla="*/ 181691 h 710329"/>
              <a:gd name="connsiteX0" fmla="*/ 0 w 1147764"/>
              <a:gd name="connsiteY0" fmla="*/ 181691 h 348379"/>
              <a:gd name="connsiteX1" fmla="*/ 1147764 w 1147764"/>
              <a:gd name="connsiteY1" fmla="*/ 0 h 348379"/>
              <a:gd name="connsiteX2" fmla="*/ 547688 w 1147764"/>
              <a:gd name="connsiteY2" fmla="*/ 348379 h 348379"/>
              <a:gd name="connsiteX3" fmla="*/ 0 w 1147764"/>
              <a:gd name="connsiteY3" fmla="*/ 181691 h 348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7764" h="348379">
                <a:moveTo>
                  <a:pt x="0" y="181691"/>
                </a:moveTo>
                <a:lnTo>
                  <a:pt x="1147764" y="0"/>
                </a:lnTo>
                <a:lnTo>
                  <a:pt x="547688" y="348379"/>
                </a:lnTo>
                <a:lnTo>
                  <a:pt x="0" y="181691"/>
                </a:lnTo>
                <a:close/>
              </a:path>
            </a:pathLst>
          </a:custGeom>
          <a:solidFill>
            <a:srgbClr val="F2F2F2"/>
          </a:solidFill>
          <a:ln w="6350">
            <a:solidFill>
              <a:srgbClr val="E3E5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3838952" y="6098691"/>
            <a:ext cx="45719" cy="45719"/>
          </a:xfrm>
          <a:prstGeom prst="ellipse">
            <a:avLst/>
          </a:prstGeom>
          <a:solidFill>
            <a:srgbClr val="C7CB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>
            <a:off x="4384289" y="6274857"/>
            <a:ext cx="36000" cy="36000"/>
          </a:xfrm>
          <a:prstGeom prst="ellipse">
            <a:avLst/>
          </a:prstGeom>
          <a:solidFill>
            <a:srgbClr val="C7CB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6491063" y="5794987"/>
            <a:ext cx="28800" cy="28800"/>
          </a:xfrm>
          <a:prstGeom prst="ellipse">
            <a:avLst/>
          </a:prstGeom>
          <a:solidFill>
            <a:srgbClr val="C7CB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79540"/>
            <a:ext cx="12192000" cy="3530600"/>
          </a:xfrm>
          <a:prstGeom prst="rect">
            <a:avLst/>
          </a:prstGeom>
        </p:spPr>
      </p:pic>
      <p:grpSp>
        <p:nvGrpSpPr>
          <p:cNvPr id="33" name="组合 32"/>
          <p:cNvGrpSpPr/>
          <p:nvPr/>
        </p:nvGrpSpPr>
        <p:grpSpPr>
          <a:xfrm>
            <a:off x="-12700" y="1539875"/>
            <a:ext cx="12204700" cy="4019550"/>
            <a:chOff x="-12700" y="1539875"/>
            <a:chExt cx="12204700" cy="4019550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91" r="17638"/>
            <a:stretch/>
          </p:blipFill>
          <p:spPr>
            <a:xfrm>
              <a:off x="-12700" y="1539875"/>
              <a:ext cx="12204700" cy="4019550"/>
            </a:xfrm>
            <a:prstGeom prst="rect">
              <a:avLst/>
            </a:prstGeom>
          </p:spPr>
        </p:pic>
        <p:sp>
          <p:nvSpPr>
            <p:cNvPr id="4" name="矩形 3"/>
            <p:cNvSpPr/>
            <p:nvPr/>
          </p:nvSpPr>
          <p:spPr>
            <a:xfrm>
              <a:off x="2578100" y="2501900"/>
              <a:ext cx="5105400" cy="2362200"/>
            </a:xfrm>
            <a:prstGeom prst="rect">
              <a:avLst/>
            </a:prstGeom>
            <a:solidFill>
              <a:srgbClr val="206A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10850" y="4864100"/>
            <a:ext cx="519178" cy="152421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754766" y="3568994"/>
            <a:ext cx="50904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第一讲 背景知识</a:t>
            </a:r>
            <a:endParaRPr lang="zh-CN" altLang="en-US" sz="32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944869" y="2614178"/>
            <a:ext cx="32720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测试过程管理</a:t>
            </a:r>
            <a:endParaRPr lang="zh-CN" altLang="en-US" sz="40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45020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200" tmFilter="0,0; .5, 1; 1, 1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400" tmFilter="0,0; .5, 1; 1, 1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3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 smtClean="0"/>
              <a:t>HP ALM</a:t>
            </a:r>
            <a:r>
              <a:rPr lang="zh-CN" altLang="en-US" dirty="0" smtClean="0"/>
              <a:t>简介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96975342"/>
              </p:ext>
            </p:extLst>
          </p:nvPr>
        </p:nvGraphicFramePr>
        <p:xfrm>
          <a:off x="637219" y="837126"/>
          <a:ext cx="11082555" cy="56667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57652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JIRA</a:t>
            </a:r>
            <a:r>
              <a:rPr lang="zh-CN" altLang="en-US" dirty="0"/>
              <a:t>是</a:t>
            </a:r>
            <a:r>
              <a:rPr lang="en-US" altLang="zh-CN" dirty="0" err="1"/>
              <a:t>Atlassian</a:t>
            </a:r>
            <a:r>
              <a:rPr lang="zh-CN" altLang="en-US" dirty="0"/>
              <a:t>公司出品的项目与事务跟踪工具，被广泛应用于</a:t>
            </a:r>
            <a:r>
              <a:rPr lang="zh-CN" altLang="en-US" dirty="0">
                <a:solidFill>
                  <a:srgbClr val="FF0000"/>
                </a:solidFill>
              </a:rPr>
              <a:t>缺陷跟踪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rgbClr val="FF0000"/>
                </a:solidFill>
              </a:rPr>
              <a:t>客户服务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rgbClr val="FF0000"/>
                </a:solidFill>
              </a:rPr>
              <a:t>需求收集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rgbClr val="FF0000"/>
                </a:solidFill>
              </a:rPr>
              <a:t>流程审批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rgbClr val="FF0000"/>
                </a:solidFill>
              </a:rPr>
              <a:t>任务跟踪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rgbClr val="FF0000"/>
                </a:solidFill>
              </a:rPr>
              <a:t>项目跟踪</a:t>
            </a:r>
            <a:r>
              <a:rPr lang="zh-CN" altLang="en-US" dirty="0"/>
              <a:t>和</a:t>
            </a:r>
            <a:r>
              <a:rPr lang="zh-CN" altLang="en-US" dirty="0">
                <a:solidFill>
                  <a:srgbClr val="FF0000"/>
                </a:solidFill>
              </a:rPr>
              <a:t>敏捷管理</a:t>
            </a:r>
            <a:r>
              <a:rPr lang="zh-CN" altLang="en-US" dirty="0"/>
              <a:t>等工作领域。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 smtClean="0"/>
              <a:t>JIRA</a:t>
            </a:r>
            <a:r>
              <a:rPr lang="zh-CN" altLang="en-US" dirty="0" smtClean="0"/>
              <a:t>简介</a:t>
            </a:r>
            <a:endParaRPr lang="zh-CN" altLang="en-US" dirty="0"/>
          </a:p>
        </p:txBody>
      </p:sp>
      <p:pic>
        <p:nvPicPr>
          <p:cNvPr id="2050" name="Picture 2" descr="https://imgsa.baidu.com/baike/c0%3Dbaike150%2C5%2C5%2C150%2C50/sign=640c1bdb023b5bb5aada28ac57babe5c/7dd98d1001e939016d07974e7aec54e736d196bc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537" y="3027982"/>
            <a:ext cx="9419498" cy="3539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1927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 err="1" smtClean="0"/>
              <a:t>Teambition</a:t>
            </a:r>
            <a:r>
              <a:rPr lang="zh-CN" altLang="en-US" dirty="0" smtClean="0"/>
              <a:t>界面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162" y="804343"/>
            <a:ext cx="11497911" cy="5753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782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禅道是由青岛</a:t>
            </a:r>
            <a:r>
              <a:rPr lang="zh-CN" altLang="en-US" dirty="0" smtClean="0">
                <a:solidFill>
                  <a:srgbClr val="FF0000"/>
                </a:solidFill>
              </a:rPr>
              <a:t>易软天创</a:t>
            </a:r>
            <a:r>
              <a:rPr lang="zh-CN" altLang="en-US" dirty="0" smtClean="0"/>
              <a:t>网络科技有限公司</a:t>
            </a:r>
            <a:endParaRPr lang="en-US" altLang="zh-CN" dirty="0" smtClean="0"/>
          </a:p>
          <a:p>
            <a:r>
              <a:rPr lang="zh-CN" altLang="en-US" dirty="0">
                <a:solidFill>
                  <a:srgbClr val="FF0000"/>
                </a:solidFill>
              </a:rPr>
              <a:t>开</a:t>
            </a:r>
            <a:r>
              <a:rPr lang="zh-CN" altLang="en-US" dirty="0" smtClean="0">
                <a:solidFill>
                  <a:srgbClr val="FF0000"/>
                </a:solidFill>
              </a:rPr>
              <a:t>源</a:t>
            </a:r>
            <a:r>
              <a:rPr lang="zh-CN" altLang="en-US" dirty="0" smtClean="0"/>
              <a:t>项目管理软件</a:t>
            </a:r>
            <a:endParaRPr lang="en-US" altLang="zh-CN" dirty="0" smtClean="0"/>
          </a:p>
          <a:p>
            <a:r>
              <a:rPr lang="zh-CN" altLang="en-US" dirty="0" smtClean="0"/>
              <a:t>禅道的名称来源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受</a:t>
            </a:r>
            <a:r>
              <a:rPr lang="en-US" altLang="zh-CN" dirty="0"/>
              <a:t>《</a:t>
            </a:r>
            <a:r>
              <a:rPr lang="zh-CN" altLang="en-US" dirty="0"/>
              <a:t>编程之</a:t>
            </a:r>
            <a:r>
              <a:rPr lang="zh-CN" altLang="en-US" dirty="0">
                <a:solidFill>
                  <a:srgbClr val="FF0000"/>
                </a:solidFill>
              </a:rPr>
              <a:t>禅</a:t>
            </a:r>
            <a:r>
              <a:rPr lang="en-US" altLang="zh-CN" dirty="0" smtClean="0"/>
              <a:t>》</a:t>
            </a:r>
            <a:r>
              <a:rPr lang="zh-CN" altLang="en-US" dirty="0"/>
              <a:t>和</a:t>
            </a:r>
            <a:r>
              <a:rPr lang="en-US" altLang="zh-CN" dirty="0" smtClean="0"/>
              <a:t>《</a:t>
            </a:r>
            <a:r>
              <a:rPr lang="zh-CN" altLang="en-US" dirty="0"/>
              <a:t>编程之</a:t>
            </a:r>
            <a:r>
              <a:rPr lang="zh-CN" altLang="en-US" dirty="0">
                <a:solidFill>
                  <a:srgbClr val="FF0000"/>
                </a:solidFill>
              </a:rPr>
              <a:t>道</a:t>
            </a:r>
            <a:r>
              <a:rPr lang="en-US" altLang="zh-CN" dirty="0" smtClean="0"/>
              <a:t>》</a:t>
            </a:r>
            <a:r>
              <a:rPr lang="zh-CN" altLang="en-US" dirty="0" smtClean="0"/>
              <a:t>这</a:t>
            </a:r>
            <a:r>
              <a:rPr lang="zh-CN" altLang="en-US" dirty="0"/>
              <a:t>两本书的</a:t>
            </a:r>
            <a:r>
              <a:rPr lang="zh-CN" altLang="en-US" dirty="0" smtClean="0"/>
              <a:t>启发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英文中禅叫</a:t>
            </a:r>
            <a:r>
              <a:rPr lang="en-US" altLang="zh-CN" dirty="0" smtClean="0"/>
              <a:t>Zen</a:t>
            </a:r>
            <a:r>
              <a:rPr lang="zh-CN" altLang="en-US" dirty="0" smtClean="0"/>
              <a:t>，道叫</a:t>
            </a:r>
            <a:r>
              <a:rPr lang="en-US" altLang="zh-CN" dirty="0" smtClean="0"/>
              <a:t>Tao</a:t>
            </a:r>
            <a:r>
              <a:rPr lang="zh-CN" altLang="en-US" dirty="0" smtClean="0"/>
              <a:t>，合在一起英文叫</a:t>
            </a:r>
            <a:r>
              <a:rPr lang="en-US" altLang="zh-CN" dirty="0" err="1" smtClean="0"/>
              <a:t>ZenTao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dirty="0" smtClean="0"/>
              <a:t>禅道介绍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96617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66687" y="728393"/>
            <a:ext cx="3888194" cy="5666876"/>
          </a:xfrm>
        </p:spPr>
        <p:txBody>
          <a:bodyPr>
            <a:normAutofit fontScale="92500"/>
          </a:bodyPr>
          <a:lstStyle/>
          <a:p>
            <a:r>
              <a:rPr lang="zh-CN" altLang="en-US" dirty="0" smtClean="0"/>
              <a:t>产品管理</a:t>
            </a:r>
            <a:endParaRPr lang="en-US" altLang="zh-CN" dirty="0" smtClean="0"/>
          </a:p>
          <a:p>
            <a:r>
              <a:rPr lang="zh-CN" altLang="en-US" dirty="0" smtClean="0"/>
              <a:t>项目管理</a:t>
            </a:r>
            <a:endParaRPr lang="en-US" altLang="zh-CN" dirty="0" smtClean="0"/>
          </a:p>
          <a:p>
            <a:r>
              <a:rPr lang="zh-CN" altLang="en-US" dirty="0" smtClean="0"/>
              <a:t>需求管理</a:t>
            </a:r>
            <a:endParaRPr lang="en-US" altLang="zh-CN" dirty="0" smtClean="0"/>
          </a:p>
          <a:p>
            <a:r>
              <a:rPr lang="zh-CN" altLang="en-US" dirty="0" smtClean="0"/>
              <a:t>质量管理</a:t>
            </a:r>
            <a:endParaRPr lang="en-US" altLang="zh-CN" dirty="0" smtClean="0"/>
          </a:p>
          <a:p>
            <a:r>
              <a:rPr lang="zh-CN" altLang="en-US" dirty="0" smtClean="0"/>
              <a:t>文档管理</a:t>
            </a:r>
            <a:endParaRPr lang="en-US" altLang="zh-CN" dirty="0" smtClean="0"/>
          </a:p>
          <a:p>
            <a:r>
              <a:rPr lang="zh-CN" altLang="en-US" dirty="0" smtClean="0"/>
              <a:t>组织管理</a:t>
            </a:r>
            <a:endParaRPr lang="en-US" altLang="zh-CN" dirty="0" smtClean="0"/>
          </a:p>
          <a:p>
            <a:r>
              <a:rPr lang="zh-CN" altLang="en-US" dirty="0" smtClean="0"/>
              <a:t>事务管理</a:t>
            </a:r>
            <a:endParaRPr lang="en-US" altLang="zh-CN" dirty="0" smtClean="0"/>
          </a:p>
          <a:p>
            <a:r>
              <a:rPr lang="en-US" altLang="zh-CN" dirty="0" smtClean="0"/>
              <a:t>……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dirty="0"/>
              <a:t>禅</a:t>
            </a:r>
            <a:r>
              <a:rPr lang="zh-CN" altLang="en-US" dirty="0" smtClean="0"/>
              <a:t>道能做什么</a:t>
            </a:r>
            <a:endParaRPr lang="zh-CN" altLang="en-US" dirty="0"/>
          </a:p>
        </p:txBody>
      </p:sp>
      <p:sp>
        <p:nvSpPr>
          <p:cNvPr id="4" name="内容占位符 1"/>
          <p:cNvSpPr txBox="1">
            <a:spLocks/>
          </p:cNvSpPr>
          <p:nvPr/>
        </p:nvSpPr>
        <p:spPr bwMode="auto">
          <a:xfrm>
            <a:off x="5317653" y="786032"/>
            <a:ext cx="3888194" cy="61806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产品</a:t>
            </a:r>
            <a:r>
              <a:rPr lang="en-US" altLang="zh-CN" dirty="0" smtClean="0"/>
              <a:t>/</a:t>
            </a:r>
            <a:r>
              <a:rPr lang="zh-CN" altLang="en-US" dirty="0" smtClean="0"/>
              <a:t>项目</a:t>
            </a:r>
            <a:endParaRPr lang="en-US" altLang="zh-CN" dirty="0" smtClean="0"/>
          </a:p>
          <a:p>
            <a:r>
              <a:rPr lang="en-US" altLang="zh-CN" dirty="0"/>
              <a:t>sprint</a:t>
            </a:r>
            <a:endParaRPr lang="en-US" altLang="zh-CN" dirty="0" smtClean="0"/>
          </a:p>
          <a:p>
            <a:r>
              <a:rPr lang="en-US" altLang="zh-CN" dirty="0" smtClean="0"/>
              <a:t>Product Backlog</a:t>
            </a:r>
          </a:p>
          <a:p>
            <a:r>
              <a:rPr lang="en-US" altLang="zh-CN" dirty="0" smtClean="0"/>
              <a:t>User story</a:t>
            </a:r>
          </a:p>
          <a:p>
            <a:r>
              <a:rPr lang="zh-CN" altLang="en-US" dirty="0" smtClean="0"/>
              <a:t>测试流程管理</a:t>
            </a:r>
            <a:endParaRPr lang="en-US" altLang="zh-CN" dirty="0" smtClean="0"/>
          </a:p>
          <a:p>
            <a:r>
              <a:rPr lang="zh-CN" altLang="en-US" dirty="0" smtClean="0"/>
              <a:t>文档（重要决议、测试报告等）</a:t>
            </a:r>
            <a:endParaRPr lang="en-US" altLang="zh-CN" dirty="0" smtClean="0"/>
          </a:p>
          <a:p>
            <a:r>
              <a:rPr lang="zh-CN" altLang="en-US" dirty="0" smtClean="0"/>
              <a:t>用户角色</a:t>
            </a:r>
            <a:endParaRPr lang="en-US" altLang="zh-CN" dirty="0" smtClean="0"/>
          </a:p>
          <a:p>
            <a:r>
              <a:rPr lang="zh-CN" altLang="en-US" dirty="0" smtClean="0"/>
              <a:t>统计、查看工作情况等</a:t>
            </a:r>
            <a:endParaRPr lang="en-US" altLang="zh-CN" dirty="0" smtClean="0"/>
          </a:p>
          <a:p>
            <a:r>
              <a:rPr lang="en-US" altLang="zh-CN" dirty="0" smtClean="0"/>
              <a:t>……</a:t>
            </a:r>
            <a:endParaRPr lang="zh-CN" altLang="en-US" dirty="0"/>
          </a:p>
        </p:txBody>
      </p:sp>
      <p:cxnSp>
        <p:nvCxnSpPr>
          <p:cNvPr id="8" name="直接箭头连接符 7"/>
          <p:cNvCxnSpPr/>
          <p:nvPr/>
        </p:nvCxnSpPr>
        <p:spPr>
          <a:xfrm>
            <a:off x="2547257" y="1052560"/>
            <a:ext cx="2704012" cy="0"/>
          </a:xfrm>
          <a:prstGeom prst="straightConnector1">
            <a:avLst/>
          </a:prstGeom>
          <a:ln w="38100">
            <a:solidFill>
              <a:srgbClr val="0975C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>
            <a:off x="2516777" y="2589623"/>
            <a:ext cx="2838994" cy="317863"/>
          </a:xfrm>
          <a:prstGeom prst="straightConnector1">
            <a:avLst/>
          </a:prstGeom>
          <a:ln w="38100">
            <a:solidFill>
              <a:srgbClr val="0975C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V="1">
            <a:off x="2538548" y="2280469"/>
            <a:ext cx="2869475" cy="200297"/>
          </a:xfrm>
          <a:prstGeom prst="straightConnector1">
            <a:avLst/>
          </a:prstGeom>
          <a:ln w="38100">
            <a:solidFill>
              <a:srgbClr val="0975C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2481943" y="3247120"/>
            <a:ext cx="2808514" cy="326572"/>
          </a:xfrm>
          <a:prstGeom prst="straightConnector1">
            <a:avLst/>
          </a:prstGeom>
          <a:ln w="38100">
            <a:solidFill>
              <a:srgbClr val="0975C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2555966" y="3961223"/>
            <a:ext cx="2878183" cy="304800"/>
          </a:xfrm>
          <a:prstGeom prst="straightConnector1">
            <a:avLst/>
          </a:prstGeom>
          <a:ln w="38100">
            <a:solidFill>
              <a:srgbClr val="0975C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2590800" y="4727577"/>
            <a:ext cx="2804160" cy="661852"/>
          </a:xfrm>
          <a:prstGeom prst="straightConnector1">
            <a:avLst/>
          </a:prstGeom>
          <a:ln w="38100">
            <a:solidFill>
              <a:srgbClr val="0975C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2508069" y="5415554"/>
            <a:ext cx="2886891" cy="613955"/>
          </a:xfrm>
          <a:prstGeom prst="straightConnector1">
            <a:avLst/>
          </a:prstGeom>
          <a:ln w="38100">
            <a:solidFill>
              <a:srgbClr val="0975C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flipV="1">
            <a:off x="2477588" y="1718766"/>
            <a:ext cx="2838995" cy="113212"/>
          </a:xfrm>
          <a:prstGeom prst="straightConnector1">
            <a:avLst/>
          </a:prstGeom>
          <a:ln w="38100">
            <a:solidFill>
              <a:srgbClr val="0975C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143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基于敏捷项目管理方法之一</a:t>
            </a:r>
            <a:r>
              <a:rPr lang="en-US" altLang="zh-CN" dirty="0" smtClean="0"/>
              <a:t>——</a:t>
            </a:r>
            <a:r>
              <a:rPr lang="en-US" altLang="zh-CN" dirty="0" smtClean="0">
                <a:solidFill>
                  <a:srgbClr val="FF0000"/>
                </a:solidFill>
              </a:rPr>
              <a:t>scrum</a:t>
            </a:r>
          </a:p>
          <a:p>
            <a:r>
              <a:rPr lang="zh-CN" altLang="en-US" dirty="0" smtClean="0"/>
              <a:t>结合国内研发现状整合了</a:t>
            </a:r>
            <a:r>
              <a:rPr lang="en-US" altLang="zh-CN" dirty="0" smtClean="0">
                <a:solidFill>
                  <a:srgbClr val="FF0000"/>
                </a:solidFill>
              </a:rPr>
              <a:t>bug</a:t>
            </a:r>
            <a:r>
              <a:rPr lang="zh-CN" altLang="en-US" dirty="0" smtClean="0"/>
              <a:t>、</a:t>
            </a:r>
            <a:r>
              <a:rPr lang="zh-CN" altLang="en-US" dirty="0" smtClean="0">
                <a:solidFill>
                  <a:srgbClr val="FF0000"/>
                </a:solidFill>
              </a:rPr>
              <a:t>测试用例</a:t>
            </a:r>
            <a:r>
              <a:rPr lang="zh-CN" altLang="en-US" dirty="0" smtClean="0"/>
              <a:t>、</a:t>
            </a:r>
            <a:r>
              <a:rPr lang="zh-CN" altLang="en-US" dirty="0" smtClean="0">
                <a:solidFill>
                  <a:srgbClr val="FF0000"/>
                </a:solidFill>
              </a:rPr>
              <a:t>发布</a:t>
            </a:r>
            <a:r>
              <a:rPr lang="zh-CN" altLang="en-US" dirty="0" smtClean="0"/>
              <a:t>、</a:t>
            </a:r>
            <a:r>
              <a:rPr lang="zh-CN" altLang="en-US" dirty="0" smtClean="0">
                <a:solidFill>
                  <a:srgbClr val="FF0000"/>
                </a:solidFill>
              </a:rPr>
              <a:t>文档</a:t>
            </a:r>
            <a:r>
              <a:rPr lang="zh-CN" altLang="en-US" dirty="0" smtClean="0"/>
              <a:t>等管理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dirty="0" smtClean="0"/>
              <a:t>禅道管理理念</a:t>
            </a:r>
            <a:endParaRPr lang="zh-CN" altLang="en-US" dirty="0"/>
          </a:p>
        </p:txBody>
      </p:sp>
      <p:grpSp>
        <p:nvGrpSpPr>
          <p:cNvPr id="5" name="Diagram 2" descr="db8287baac4547a59057a9ee77a1708b# #组合 268"/>
          <p:cNvGrpSpPr>
            <a:grpSpLocks noRot="1" noChangeAspect="1"/>
          </p:cNvGrpSpPr>
          <p:nvPr/>
        </p:nvGrpSpPr>
        <p:grpSpPr bwMode="auto">
          <a:xfrm>
            <a:off x="2872779" y="2700414"/>
            <a:ext cx="4036695" cy="3644900"/>
            <a:chOff x="571" y="155"/>
            <a:chExt cx="6357" cy="5740"/>
          </a:xfrm>
        </p:grpSpPr>
        <p:sp>
          <p:nvSpPr>
            <p:cNvPr id="6" name="_s1028"/>
            <p:cNvSpPr>
              <a:spLocks noChangeArrowheads="1"/>
            </p:cNvSpPr>
            <p:nvPr/>
          </p:nvSpPr>
          <p:spPr bwMode="auto">
            <a:xfrm>
              <a:off x="2872" y="2812"/>
              <a:ext cx="1755" cy="1755"/>
            </a:xfrm>
            <a:prstGeom prst="ellipse">
              <a:avLst/>
            </a:prstGeom>
            <a:solidFill>
              <a:srgbClr val="FFFF99"/>
            </a:solidFill>
            <a:ln w="9525" cmpd="sng">
              <a:solidFill>
                <a:schemeClr val="tx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2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</a:rPr>
                <a:t>需求</a:t>
              </a:r>
            </a:p>
          </p:txBody>
        </p:sp>
        <p:sp>
          <p:nvSpPr>
            <p:cNvPr id="7" name="_s1029"/>
            <p:cNvSpPr>
              <a:spLocks noChangeArrowheads="1"/>
            </p:cNvSpPr>
            <p:nvPr/>
          </p:nvSpPr>
          <p:spPr bwMode="auto">
            <a:xfrm>
              <a:off x="571" y="4140"/>
              <a:ext cx="1755" cy="175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path path="rect">
                <a:fillToRect l="100000" t="100000"/>
              </a:path>
            </a:gradFill>
            <a:ln w="9525" cmpd="sng">
              <a:solidFill>
                <a:schemeClr val="bg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2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</a:rPr>
                <a:t>研发</a:t>
              </a:r>
            </a:p>
          </p:txBody>
        </p:sp>
        <p:sp>
          <p:nvSpPr>
            <p:cNvPr id="8" name="_s1030"/>
            <p:cNvSpPr>
              <a:spLocks noChangeShapeType="1"/>
            </p:cNvSpPr>
            <p:nvPr/>
          </p:nvSpPr>
          <p:spPr bwMode="auto">
            <a:xfrm flipH="1">
              <a:off x="2209" y="4128"/>
              <a:ext cx="780" cy="451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_s1031"/>
            <p:cNvSpPr>
              <a:spLocks noChangeArrowheads="1"/>
            </p:cNvSpPr>
            <p:nvPr/>
          </p:nvSpPr>
          <p:spPr bwMode="auto">
            <a:xfrm>
              <a:off x="2873" y="155"/>
              <a:ext cx="1755" cy="1755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path path="rect">
                <a:fillToRect l="100000" t="100000"/>
              </a:path>
            </a:gradFill>
            <a:ln w="9525" cmpd="sng">
              <a:solidFill>
                <a:schemeClr val="accent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2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</a:rPr>
                <a:t>产品</a:t>
              </a:r>
            </a:p>
          </p:txBody>
        </p:sp>
        <p:sp>
          <p:nvSpPr>
            <p:cNvPr id="10" name="_s1032"/>
            <p:cNvSpPr>
              <a:spLocks noChangeShapeType="1"/>
            </p:cNvSpPr>
            <p:nvPr/>
          </p:nvSpPr>
          <p:spPr bwMode="auto">
            <a:xfrm flipV="1">
              <a:off x="3749" y="1910"/>
              <a:ext cx="1" cy="902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_s1033"/>
            <p:cNvSpPr>
              <a:spLocks noChangeArrowheads="1"/>
            </p:cNvSpPr>
            <p:nvPr/>
          </p:nvSpPr>
          <p:spPr bwMode="auto">
            <a:xfrm>
              <a:off x="5173" y="4140"/>
              <a:ext cx="1755" cy="1755"/>
            </a:xfrm>
            <a:prstGeom prst="ellipse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path path="rect">
                <a:fillToRect l="100000" t="100000"/>
              </a:path>
            </a:gradFill>
            <a:ln w="9525" cmpd="sng">
              <a:solidFill>
                <a:schemeClr val="folHlink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2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</a:rPr>
                <a:t>测试</a:t>
              </a:r>
            </a:p>
          </p:txBody>
        </p:sp>
        <p:sp>
          <p:nvSpPr>
            <p:cNvPr id="12" name="_s1034"/>
            <p:cNvSpPr>
              <a:spLocks noChangeShapeType="1"/>
            </p:cNvSpPr>
            <p:nvPr/>
          </p:nvSpPr>
          <p:spPr bwMode="auto">
            <a:xfrm>
              <a:off x="4510" y="4128"/>
              <a:ext cx="780" cy="451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188891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240"/>
          <p:cNvSpPr>
            <a:spLocks noChangeArrowheads="1"/>
          </p:cNvSpPr>
          <p:nvPr/>
        </p:nvSpPr>
        <p:spPr bwMode="gray">
          <a:xfrm rot="3419336">
            <a:off x="2049922" y="3149841"/>
            <a:ext cx="479425" cy="533112"/>
          </a:xfrm>
          <a:prstGeom prst="rect">
            <a:avLst/>
          </a:prstGeom>
          <a:gradFill rotWithShape="1">
            <a:gsLst>
              <a:gs pos="0">
                <a:srgbClr val="006699"/>
              </a:gs>
              <a:gs pos="100000">
                <a:srgbClr val="002F47"/>
              </a:gs>
            </a:gsLst>
            <a:lin ang="5400000" scaled="1"/>
          </a:gradFill>
          <a:ln w="9525">
            <a:miter lim="800000"/>
            <a:headEnd/>
            <a:tailEnd/>
          </a:ln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rgbClr val="006699"/>
            </a:extrusionClr>
          </a:sp3d>
        </p:spPr>
        <p:txBody>
          <a:bodyPr wrap="none" anchor="ctr">
            <a:flatTx/>
          </a:bodyPr>
          <a:lstStyle/>
          <a:p>
            <a:endParaRPr lang="zh-CN" altLang="en-US" sz="2800" b="1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5" name="Rectangle 240"/>
          <p:cNvSpPr>
            <a:spLocks noChangeArrowheads="1"/>
          </p:cNvSpPr>
          <p:nvPr/>
        </p:nvSpPr>
        <p:spPr bwMode="gray">
          <a:xfrm rot="3419336">
            <a:off x="2045568" y="2413966"/>
            <a:ext cx="479425" cy="533112"/>
          </a:xfrm>
          <a:prstGeom prst="rect">
            <a:avLst/>
          </a:prstGeom>
          <a:gradFill rotWithShape="1">
            <a:gsLst>
              <a:gs pos="0">
                <a:srgbClr val="006699"/>
              </a:gs>
              <a:gs pos="100000">
                <a:srgbClr val="002F47"/>
              </a:gs>
            </a:gsLst>
            <a:lin ang="5400000" scaled="1"/>
          </a:gradFill>
          <a:ln w="9525">
            <a:miter lim="800000"/>
            <a:headEnd/>
            <a:tailEnd/>
          </a:ln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rgbClr val="006699"/>
            </a:extrusionClr>
          </a:sp3d>
        </p:spPr>
        <p:txBody>
          <a:bodyPr wrap="none" anchor="ctr">
            <a:flatTx/>
          </a:bodyPr>
          <a:lstStyle/>
          <a:p>
            <a:endParaRPr lang="zh-CN" altLang="en-US" sz="2800" b="1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3" name="Rectangle 240"/>
          <p:cNvSpPr>
            <a:spLocks noChangeArrowheads="1"/>
          </p:cNvSpPr>
          <p:nvPr/>
        </p:nvSpPr>
        <p:spPr bwMode="gray">
          <a:xfrm rot="3419336">
            <a:off x="2062984" y="1647611"/>
            <a:ext cx="479425" cy="533112"/>
          </a:xfrm>
          <a:prstGeom prst="rect">
            <a:avLst/>
          </a:prstGeom>
          <a:gradFill rotWithShape="1">
            <a:gsLst>
              <a:gs pos="0">
                <a:srgbClr val="006699"/>
              </a:gs>
              <a:gs pos="100000">
                <a:srgbClr val="002F47"/>
              </a:gs>
            </a:gsLst>
            <a:lin ang="5400000" scaled="1"/>
          </a:gradFill>
          <a:ln w="9525">
            <a:miter lim="800000"/>
            <a:headEnd/>
            <a:tailEnd/>
          </a:ln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rgbClr val="006699"/>
            </a:extrusionClr>
          </a:sp3d>
        </p:spPr>
        <p:txBody>
          <a:bodyPr wrap="none" anchor="ctr">
            <a:flatTx/>
          </a:bodyPr>
          <a:lstStyle/>
          <a:p>
            <a:endParaRPr lang="zh-CN" altLang="en-US" sz="2800" b="1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" name="Line 239"/>
          <p:cNvSpPr>
            <a:spLocks noChangeShapeType="1"/>
          </p:cNvSpPr>
          <p:nvPr/>
        </p:nvSpPr>
        <p:spPr bwMode="gray">
          <a:xfrm>
            <a:off x="2743735" y="2822853"/>
            <a:ext cx="4915032" cy="0"/>
          </a:xfrm>
          <a:prstGeom prst="line">
            <a:avLst/>
          </a:prstGeom>
          <a:noFill/>
          <a:ln w="25400">
            <a:solidFill>
              <a:srgbClr val="969696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 sz="2800" b="1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" name="Rectangle 240"/>
          <p:cNvSpPr>
            <a:spLocks noChangeArrowheads="1"/>
          </p:cNvSpPr>
          <p:nvPr/>
        </p:nvSpPr>
        <p:spPr bwMode="gray">
          <a:xfrm rot="3419336">
            <a:off x="2067340" y="3937967"/>
            <a:ext cx="479425" cy="533112"/>
          </a:xfrm>
          <a:prstGeom prst="rect">
            <a:avLst/>
          </a:prstGeom>
          <a:gradFill rotWithShape="1">
            <a:gsLst>
              <a:gs pos="0">
                <a:srgbClr val="006699"/>
              </a:gs>
              <a:gs pos="100000">
                <a:srgbClr val="002F47"/>
              </a:gs>
            </a:gsLst>
            <a:lin ang="5400000" scaled="1"/>
          </a:gradFill>
          <a:ln w="9525">
            <a:miter lim="800000"/>
            <a:headEnd/>
            <a:tailEnd/>
          </a:ln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rgbClr val="006699"/>
            </a:extrusionClr>
          </a:sp3d>
        </p:spPr>
        <p:txBody>
          <a:bodyPr wrap="none" anchor="ctr">
            <a:flatTx/>
          </a:bodyPr>
          <a:lstStyle/>
          <a:p>
            <a:endParaRPr lang="zh-CN" altLang="en-US" sz="2800" b="1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7" name="Text Box 241"/>
          <p:cNvSpPr txBox="1">
            <a:spLocks noChangeArrowheads="1"/>
          </p:cNvSpPr>
          <p:nvPr/>
        </p:nvSpPr>
        <p:spPr bwMode="gray">
          <a:xfrm>
            <a:off x="3329462" y="2265776"/>
            <a:ext cx="2709396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关于工具的介绍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8" name="Text Box 242"/>
          <p:cNvSpPr txBox="1">
            <a:spLocks noChangeArrowheads="1"/>
          </p:cNvSpPr>
          <p:nvPr/>
        </p:nvSpPr>
        <p:spPr bwMode="gray">
          <a:xfrm>
            <a:off x="2155425" y="2472334"/>
            <a:ext cx="373828" cy="523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8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</a:p>
        </p:txBody>
      </p:sp>
      <p:sp>
        <p:nvSpPr>
          <p:cNvPr id="6" name="标题 5"/>
          <p:cNvSpPr>
            <a:spLocks noGrp="1"/>
          </p:cNvSpPr>
          <p:nvPr>
            <p:ph type="title" idx="4294967295"/>
          </p:nvPr>
        </p:nvSpPr>
        <p:spPr>
          <a:xfrm>
            <a:off x="1019455" y="199793"/>
            <a:ext cx="6226175" cy="407988"/>
          </a:xfrm>
        </p:spPr>
        <p:txBody>
          <a:bodyPr>
            <a:noAutofit/>
          </a:bodyPr>
          <a:lstStyle/>
          <a:p>
            <a:r>
              <a:rPr lang="zh-CN" altLang="en-US" dirty="0" smtClean="0">
                <a:latin typeface="楷体" panose="02010609060101010101" pitchFamily="49" charset="-122"/>
              </a:rPr>
              <a:t>目录</a:t>
            </a:r>
            <a:endParaRPr lang="zh-CN" altLang="en-US" dirty="0">
              <a:latin typeface="楷体" panose="02010609060101010101" pitchFamily="49" charset="-122"/>
            </a:endParaRPr>
          </a:p>
        </p:txBody>
      </p:sp>
      <p:grpSp>
        <p:nvGrpSpPr>
          <p:cNvPr id="29" name="Group 228"/>
          <p:cNvGrpSpPr>
            <a:grpSpLocks/>
          </p:cNvGrpSpPr>
          <p:nvPr/>
        </p:nvGrpSpPr>
        <p:grpSpPr bwMode="auto">
          <a:xfrm>
            <a:off x="2172180" y="1592112"/>
            <a:ext cx="5486589" cy="523875"/>
            <a:chOff x="1044" y="1520"/>
            <a:chExt cx="3420" cy="330"/>
          </a:xfrm>
        </p:grpSpPr>
        <p:sp>
          <p:nvSpPr>
            <p:cNvPr id="32" name="Line 229"/>
            <p:cNvSpPr>
              <a:spLocks noChangeShapeType="1"/>
            </p:cNvSpPr>
            <p:nvPr/>
          </p:nvSpPr>
          <p:spPr bwMode="gray">
            <a:xfrm>
              <a:off x="1440" y="1790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</p:spPr>
          <p:txBody>
            <a:bodyPr wrap="none" anchor="ctr"/>
            <a:lstStyle/>
            <a:p>
              <a:endParaRPr lang="zh-CN" altLang="en-US" sz="2800" b="1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33" name="Text Box 232"/>
            <p:cNvSpPr txBox="1">
              <a:spLocks noChangeArrowheads="1"/>
            </p:cNvSpPr>
            <p:nvPr/>
          </p:nvSpPr>
          <p:spPr bwMode="gray">
            <a:xfrm>
              <a:off x="1044" y="1520"/>
              <a:ext cx="230" cy="33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800" b="1" dirty="0" smtClean="0">
                  <a:solidFill>
                    <a:srgbClr val="FFFFFF"/>
                  </a:solidFill>
                  <a:latin typeface="楷体" pitchFamily="49" charset="-122"/>
                  <a:ea typeface="楷体" pitchFamily="49" charset="-122"/>
                </a:rPr>
                <a:t>1</a:t>
              </a:r>
              <a:endParaRPr lang="en-US" altLang="zh-CN" sz="2800" b="1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</p:grpSp>
      <p:sp>
        <p:nvSpPr>
          <p:cNvPr id="34" name="Text Box 236"/>
          <p:cNvSpPr txBox="1">
            <a:spLocks noChangeArrowheads="1"/>
          </p:cNvSpPr>
          <p:nvPr/>
        </p:nvSpPr>
        <p:spPr bwMode="gray">
          <a:xfrm>
            <a:off x="3259261" y="1531826"/>
            <a:ext cx="2709396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b="1" dirty="0" smtClean="0">
                <a:solidFill>
                  <a:srgbClr val="2A1C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关于课程的介绍</a:t>
            </a:r>
            <a:endParaRPr lang="en-US" altLang="zh-CN" sz="2800" b="1" dirty="0">
              <a:solidFill>
                <a:srgbClr val="2A1C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5" name="Line 229"/>
          <p:cNvSpPr>
            <a:spLocks noChangeShapeType="1"/>
          </p:cNvSpPr>
          <p:nvPr/>
        </p:nvSpPr>
        <p:spPr bwMode="gray">
          <a:xfrm>
            <a:off x="2628191" y="4429693"/>
            <a:ext cx="4942865" cy="0"/>
          </a:xfrm>
          <a:prstGeom prst="line">
            <a:avLst/>
          </a:prstGeom>
          <a:noFill/>
          <a:ln w="25400">
            <a:solidFill>
              <a:srgbClr val="969696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800" b="1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7" name="Text Box 231"/>
          <p:cNvSpPr txBox="1">
            <a:spLocks noChangeArrowheads="1"/>
          </p:cNvSpPr>
          <p:nvPr/>
        </p:nvSpPr>
        <p:spPr bwMode="gray">
          <a:xfrm>
            <a:off x="3417690" y="3825716"/>
            <a:ext cx="3070071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禅道中组织与用户</a:t>
            </a:r>
            <a:endParaRPr lang="en-US" altLang="zh-CN" sz="2800" b="1" dirty="0">
              <a:solidFill>
                <a:schemeClr val="tx1">
                  <a:lumMod val="95000"/>
                  <a:lumOff val="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5" name="Text Box 232"/>
          <p:cNvSpPr txBox="1">
            <a:spLocks noChangeArrowheads="1"/>
          </p:cNvSpPr>
          <p:nvPr/>
        </p:nvSpPr>
        <p:spPr bwMode="gray">
          <a:xfrm>
            <a:off x="2208288" y="3857104"/>
            <a:ext cx="375945" cy="523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/>
            <a:r>
              <a:rPr lang="en-US" altLang="zh-CN" sz="28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</a:p>
        </p:txBody>
      </p:sp>
      <p:sp>
        <p:nvSpPr>
          <p:cNvPr id="39" name="Text Box 237"/>
          <p:cNvSpPr txBox="1">
            <a:spLocks noChangeArrowheads="1"/>
          </p:cNvSpPr>
          <p:nvPr/>
        </p:nvSpPr>
        <p:spPr bwMode="gray">
          <a:xfrm>
            <a:off x="2145924" y="3156474"/>
            <a:ext cx="365806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800" b="1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rPr>
              <a:t>3</a:t>
            </a:r>
          </a:p>
        </p:txBody>
      </p:sp>
      <p:sp>
        <p:nvSpPr>
          <p:cNvPr id="42" name="Text Box 231"/>
          <p:cNvSpPr txBox="1">
            <a:spLocks noChangeArrowheads="1"/>
          </p:cNvSpPr>
          <p:nvPr/>
        </p:nvSpPr>
        <p:spPr bwMode="gray">
          <a:xfrm>
            <a:off x="3377230" y="3021714"/>
            <a:ext cx="1627369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8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禅道安装</a:t>
            </a:r>
            <a:endParaRPr lang="en-US" altLang="zh-CN" sz="28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7" name="Line 229"/>
          <p:cNvSpPr>
            <a:spLocks noChangeShapeType="1"/>
          </p:cNvSpPr>
          <p:nvPr/>
        </p:nvSpPr>
        <p:spPr bwMode="gray">
          <a:xfrm>
            <a:off x="2776989" y="3552605"/>
            <a:ext cx="4851300" cy="0"/>
          </a:xfrm>
          <a:prstGeom prst="line">
            <a:avLst/>
          </a:prstGeom>
          <a:noFill/>
          <a:ln w="25400">
            <a:solidFill>
              <a:srgbClr val="969696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 sz="2800" b="1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45876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使用云禅道在线</a:t>
            </a:r>
            <a:r>
              <a:rPr lang="zh-CN" altLang="en-US" dirty="0" smtClean="0"/>
              <a:t>服务</a:t>
            </a:r>
            <a:endParaRPr lang="en-US" altLang="zh-CN" dirty="0" smtClean="0"/>
          </a:p>
          <a:p>
            <a:r>
              <a:rPr lang="en-US" altLang="zh-CN" dirty="0" smtClean="0"/>
              <a:t>Windows</a:t>
            </a:r>
            <a:r>
              <a:rPr lang="zh-CN" altLang="en-US" dirty="0"/>
              <a:t>使用一键安装包</a:t>
            </a:r>
            <a:r>
              <a:rPr lang="en-US" altLang="zh-CN" dirty="0"/>
              <a:t>(</a:t>
            </a:r>
            <a:r>
              <a:rPr lang="zh-CN" altLang="en-US" dirty="0"/>
              <a:t>推荐</a:t>
            </a:r>
            <a:r>
              <a:rPr lang="en-US" altLang="zh-CN" dirty="0"/>
              <a:t>)</a:t>
            </a:r>
            <a:endParaRPr lang="zh-CN" altLang="en-US" dirty="0"/>
          </a:p>
          <a:p>
            <a:r>
              <a:rPr lang="en-US" altLang="zh-CN" dirty="0" err="1"/>
              <a:t>linux</a:t>
            </a:r>
            <a:r>
              <a:rPr lang="zh-CN" altLang="en-US" dirty="0"/>
              <a:t>使用一键安装包安装</a:t>
            </a:r>
            <a:r>
              <a:rPr lang="en-US" altLang="zh-CN" dirty="0"/>
              <a:t>(</a:t>
            </a:r>
            <a:r>
              <a:rPr lang="zh-CN" altLang="en-US" dirty="0"/>
              <a:t>推荐</a:t>
            </a:r>
            <a:r>
              <a:rPr lang="en-US" altLang="zh-CN" dirty="0"/>
              <a:t>)</a:t>
            </a:r>
            <a:endParaRPr lang="zh-CN" altLang="en-US" dirty="0"/>
          </a:p>
          <a:p>
            <a:r>
              <a:rPr lang="zh-CN" altLang="en-US" dirty="0"/>
              <a:t>使用源码包安装</a:t>
            </a:r>
            <a:r>
              <a:rPr lang="en-US" altLang="zh-CN" dirty="0"/>
              <a:t>(</a:t>
            </a:r>
            <a:r>
              <a:rPr lang="zh-CN" altLang="en-US" dirty="0"/>
              <a:t>各系统通用</a:t>
            </a:r>
            <a:r>
              <a:rPr lang="en-US" altLang="zh-CN" dirty="0"/>
              <a:t>)</a:t>
            </a:r>
            <a:endParaRPr lang="zh-CN" altLang="en-US" dirty="0"/>
          </a:p>
          <a:p>
            <a:r>
              <a:rPr lang="zh-CN" altLang="en-US" dirty="0"/>
              <a:t>使用</a:t>
            </a:r>
            <a:r>
              <a:rPr lang="en-US" altLang="zh-CN" dirty="0" err="1"/>
              <a:t>virtualbox</a:t>
            </a:r>
            <a:r>
              <a:rPr lang="zh-CN" altLang="en-US" dirty="0"/>
              <a:t>安装虚拟机运行环境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dirty="0"/>
              <a:t>禅</a:t>
            </a:r>
            <a:r>
              <a:rPr lang="zh-CN" altLang="en-US" dirty="0" smtClean="0"/>
              <a:t>道安装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20966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下载</a:t>
            </a:r>
            <a:r>
              <a:rPr lang="en-US" altLang="zh-CN" dirty="0" err="1" smtClean="0"/>
              <a:t>xampp</a:t>
            </a:r>
            <a:r>
              <a:rPr lang="zh-CN" altLang="en-US" dirty="0" smtClean="0"/>
              <a:t>集成包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将</a:t>
            </a:r>
            <a:r>
              <a:rPr lang="en-US" altLang="zh-CN" dirty="0" err="1" smtClean="0"/>
              <a:t>ZenTao</a:t>
            </a:r>
            <a:r>
              <a:rPr lang="zh-CN" altLang="en-US" dirty="0" smtClean="0"/>
              <a:t>安装包放进</a:t>
            </a:r>
            <a:r>
              <a:rPr lang="en-US" altLang="zh-CN" dirty="0" err="1" smtClean="0"/>
              <a:t>xampp</a:t>
            </a:r>
            <a:r>
              <a:rPr lang="zh-CN" altLang="en-US" dirty="0" smtClean="0"/>
              <a:t>跟目录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进入</a:t>
            </a:r>
            <a:r>
              <a:rPr lang="en-US" altLang="zh-CN" dirty="0" err="1" smtClean="0"/>
              <a:t>xampp</a:t>
            </a:r>
            <a:r>
              <a:rPr lang="zh-CN" altLang="en-US" dirty="0" smtClean="0"/>
              <a:t>文件夹，双击</a:t>
            </a:r>
            <a:r>
              <a:rPr lang="en-US" altLang="zh-CN" dirty="0" smtClean="0"/>
              <a:t>start.bat</a:t>
            </a:r>
            <a:r>
              <a:rPr lang="zh-CN" altLang="en-US" dirty="0" smtClean="0"/>
              <a:t>运行即可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登录使用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>
          <a:xfrm>
            <a:off x="871645" y="285545"/>
            <a:ext cx="8301567" cy="527005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Windows</a:t>
            </a:r>
            <a:r>
              <a:rPr lang="zh-CN" altLang="en-US" dirty="0"/>
              <a:t>用一键安装包安装</a:t>
            </a:r>
            <a:br>
              <a:rPr lang="zh-CN" altLang="en-US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85532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66686" y="929866"/>
            <a:ext cx="10576377" cy="5928134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、将安装包直接解压到</a:t>
            </a:r>
            <a:r>
              <a:rPr lang="en-US" altLang="zh-CN" dirty="0"/>
              <a:t>/opt</a:t>
            </a:r>
            <a:r>
              <a:rPr lang="zh-CN" altLang="en-US" dirty="0"/>
              <a:t>目录下，不要解压到别的目录再拷贝到</a:t>
            </a:r>
            <a:r>
              <a:rPr lang="en-US" altLang="zh-CN" dirty="0"/>
              <a:t>/opt/</a:t>
            </a:r>
            <a:r>
              <a:rPr lang="zh-CN" altLang="en-US" dirty="0"/>
              <a:t>，因为这样会导致文件的所有者和读写权限改变。</a:t>
            </a:r>
          </a:p>
          <a:p>
            <a:r>
              <a:rPr lang="zh-CN" altLang="en-US" dirty="0"/>
              <a:t>可以使用命令： </a:t>
            </a:r>
            <a:r>
              <a:rPr lang="en-US" altLang="zh-CN" dirty="0"/>
              <a:t>tar -</a:t>
            </a:r>
            <a:r>
              <a:rPr lang="en-US" altLang="zh-CN" dirty="0" err="1"/>
              <a:t>zxvf</a:t>
            </a:r>
            <a:r>
              <a:rPr lang="en-US" altLang="zh-CN" dirty="0"/>
              <a:t>  ZenTaoPMS.7.3.stable.zbox_32.tar.gz -C /opt</a:t>
            </a:r>
          </a:p>
          <a:p>
            <a:r>
              <a:rPr lang="en-US" altLang="zh-CN" dirty="0"/>
              <a:t>2</a:t>
            </a:r>
            <a:r>
              <a:rPr lang="zh-CN" altLang="en-US" dirty="0"/>
              <a:t>、执行</a:t>
            </a:r>
            <a:r>
              <a:rPr lang="en-US" altLang="zh-CN" dirty="0"/>
              <a:t>/opt/</a:t>
            </a:r>
            <a:r>
              <a:rPr lang="en-US" altLang="zh-CN" dirty="0" err="1"/>
              <a:t>zbox</a:t>
            </a:r>
            <a:r>
              <a:rPr lang="en-US" altLang="zh-CN" dirty="0"/>
              <a:t>/</a:t>
            </a:r>
            <a:r>
              <a:rPr lang="en-US" altLang="zh-CN" dirty="0" err="1"/>
              <a:t>zbox</a:t>
            </a:r>
            <a:r>
              <a:rPr lang="en-US" altLang="zh-CN" dirty="0"/>
              <a:t> start </a:t>
            </a:r>
            <a:r>
              <a:rPr lang="zh-CN" altLang="en-US" dirty="0"/>
              <a:t>命令开启</a:t>
            </a:r>
            <a:r>
              <a:rPr lang="en-US" altLang="zh-CN" dirty="0"/>
              <a:t>Apache</a:t>
            </a:r>
            <a:r>
              <a:rPr lang="zh-CN" altLang="en-US" dirty="0"/>
              <a:t>和</a:t>
            </a:r>
            <a:r>
              <a:rPr lang="en-US" altLang="zh-CN" dirty="0" err="1"/>
              <a:t>Mysql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     执行</a:t>
            </a:r>
            <a:r>
              <a:rPr lang="en-US" altLang="zh-CN" dirty="0"/>
              <a:t>/opt/</a:t>
            </a:r>
            <a:r>
              <a:rPr lang="en-US" altLang="zh-CN" dirty="0" err="1"/>
              <a:t>zbox</a:t>
            </a:r>
            <a:r>
              <a:rPr lang="en-US" altLang="zh-CN" dirty="0"/>
              <a:t>/</a:t>
            </a:r>
            <a:r>
              <a:rPr lang="en-US" altLang="zh-CN" dirty="0" err="1"/>
              <a:t>zbox</a:t>
            </a:r>
            <a:r>
              <a:rPr lang="en-US" altLang="zh-CN" dirty="0"/>
              <a:t> stop </a:t>
            </a:r>
            <a:r>
              <a:rPr lang="zh-CN" altLang="en-US" dirty="0"/>
              <a:t>命令停止</a:t>
            </a:r>
            <a:r>
              <a:rPr lang="en-US" altLang="zh-CN" dirty="0"/>
              <a:t>Apache</a:t>
            </a:r>
            <a:r>
              <a:rPr lang="zh-CN" altLang="en-US" dirty="0"/>
              <a:t>和</a:t>
            </a:r>
            <a:r>
              <a:rPr lang="en-US" altLang="zh-CN" dirty="0" err="1"/>
              <a:t>Mysql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     执行</a:t>
            </a:r>
            <a:r>
              <a:rPr lang="en-US" altLang="zh-CN" dirty="0"/>
              <a:t>/opt/</a:t>
            </a:r>
            <a:r>
              <a:rPr lang="en-US" altLang="zh-CN" dirty="0" err="1"/>
              <a:t>zbox</a:t>
            </a:r>
            <a:r>
              <a:rPr lang="en-US" altLang="zh-CN" dirty="0"/>
              <a:t>/</a:t>
            </a:r>
            <a:r>
              <a:rPr lang="en-US" altLang="zh-CN" dirty="0" err="1"/>
              <a:t>zbox</a:t>
            </a:r>
            <a:r>
              <a:rPr lang="en-US" altLang="zh-CN" dirty="0"/>
              <a:t> restart </a:t>
            </a:r>
            <a:r>
              <a:rPr lang="zh-CN" altLang="en-US" dirty="0"/>
              <a:t>命令重启</a:t>
            </a:r>
            <a:r>
              <a:rPr lang="en-US" altLang="zh-CN" dirty="0"/>
              <a:t>Apache</a:t>
            </a:r>
            <a:r>
              <a:rPr lang="zh-CN" altLang="en-US" dirty="0"/>
              <a:t>和</a:t>
            </a:r>
            <a:r>
              <a:rPr lang="en-US" altLang="zh-CN" dirty="0" err="1"/>
              <a:t>Mysql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     可以使用</a:t>
            </a:r>
            <a:r>
              <a:rPr lang="en-US" altLang="zh-CN" dirty="0"/>
              <a:t>/opt/</a:t>
            </a:r>
            <a:r>
              <a:rPr lang="en-US" altLang="zh-CN" dirty="0" err="1"/>
              <a:t>zbox</a:t>
            </a:r>
            <a:r>
              <a:rPr lang="en-US" altLang="zh-CN" dirty="0"/>
              <a:t>/</a:t>
            </a:r>
            <a:r>
              <a:rPr lang="en-US" altLang="zh-CN" dirty="0" err="1"/>
              <a:t>zbox</a:t>
            </a:r>
            <a:r>
              <a:rPr lang="en-US" altLang="zh-CN" dirty="0"/>
              <a:t> -h</a:t>
            </a:r>
            <a:r>
              <a:rPr lang="zh-CN" altLang="en-US" dirty="0"/>
              <a:t>命令来获取关于</a:t>
            </a:r>
            <a:r>
              <a:rPr lang="en-US" altLang="zh-CN" dirty="0" err="1"/>
              <a:t>zbox</a:t>
            </a:r>
            <a:r>
              <a:rPr lang="zh-CN" altLang="en-US" dirty="0"/>
              <a:t>命令的帮助</a:t>
            </a:r>
          </a:p>
          <a:p>
            <a:r>
              <a:rPr lang="zh-CN" altLang="en-US" dirty="0"/>
              <a:t>     其中 </a:t>
            </a:r>
            <a:r>
              <a:rPr lang="en-US" altLang="zh-CN" dirty="0"/>
              <a:t>-</a:t>
            </a:r>
            <a:r>
              <a:rPr lang="en-US" altLang="zh-CN" dirty="0" err="1"/>
              <a:t>ap</a:t>
            </a:r>
            <a:r>
              <a:rPr lang="zh-CN" altLang="en-US" dirty="0"/>
              <a:t>参数 可以修改</a:t>
            </a:r>
            <a:r>
              <a:rPr lang="en-US" altLang="zh-CN" dirty="0"/>
              <a:t>Apache</a:t>
            </a:r>
            <a:r>
              <a:rPr lang="zh-CN" altLang="en-US" dirty="0"/>
              <a:t>的端口，</a:t>
            </a:r>
            <a:r>
              <a:rPr lang="en-US" altLang="zh-CN" dirty="0"/>
              <a:t>-</a:t>
            </a:r>
            <a:r>
              <a:rPr lang="en-US" altLang="zh-CN" dirty="0" err="1"/>
              <a:t>mp</a:t>
            </a:r>
            <a:r>
              <a:rPr lang="zh-CN" altLang="en-US" dirty="0"/>
              <a:t>参数 可以修改</a:t>
            </a:r>
            <a:r>
              <a:rPr lang="en-US" altLang="zh-CN" dirty="0" err="1"/>
              <a:t>Mysql</a:t>
            </a:r>
            <a:r>
              <a:rPr lang="zh-CN" altLang="en-US" dirty="0"/>
              <a:t>的端口（比如：</a:t>
            </a:r>
            <a:r>
              <a:rPr lang="en-US" altLang="zh-CN" dirty="0"/>
              <a:t>/opt/</a:t>
            </a:r>
            <a:r>
              <a:rPr lang="en-US" altLang="zh-CN" dirty="0" err="1"/>
              <a:t>zbox</a:t>
            </a:r>
            <a:r>
              <a:rPr lang="en-US" altLang="zh-CN" dirty="0"/>
              <a:t>/</a:t>
            </a:r>
            <a:r>
              <a:rPr lang="en-US" altLang="zh-CN" dirty="0" err="1"/>
              <a:t>zbox</a:t>
            </a:r>
            <a:r>
              <a:rPr lang="en-US" altLang="zh-CN" dirty="0"/>
              <a:t> -</a:t>
            </a:r>
            <a:r>
              <a:rPr lang="en-US" altLang="zh-CN" dirty="0" err="1"/>
              <a:t>ap</a:t>
            </a:r>
            <a:r>
              <a:rPr lang="en-US" altLang="zh-CN" dirty="0"/>
              <a:t> 8080</a:t>
            </a:r>
            <a:r>
              <a:rPr lang="zh-CN" altLang="en-US" dirty="0"/>
              <a:t>）</a:t>
            </a:r>
          </a:p>
          <a:p>
            <a:r>
              <a:rPr lang="en-US" altLang="zh-CN" dirty="0"/>
              <a:t>3</a:t>
            </a:r>
            <a:r>
              <a:rPr lang="zh-CN" altLang="en-US" dirty="0"/>
              <a:t>、浏览器访问 </a:t>
            </a:r>
            <a:r>
              <a:rPr lang="en-US" altLang="zh-CN" dirty="0"/>
              <a:t>http://ip:apache</a:t>
            </a:r>
            <a:r>
              <a:rPr lang="zh-CN" altLang="en-US" dirty="0"/>
              <a:t>端口 </a:t>
            </a:r>
            <a:r>
              <a:rPr lang="en-US" altLang="zh-CN" dirty="0"/>
              <a:t>(</a:t>
            </a:r>
            <a:r>
              <a:rPr lang="zh-CN" altLang="en-US" dirty="0"/>
              <a:t>默认帐号 </a:t>
            </a:r>
            <a:r>
              <a:rPr lang="en-US" altLang="zh-CN" dirty="0"/>
              <a:t>admin</a:t>
            </a:r>
            <a:r>
              <a:rPr lang="zh-CN" altLang="en-US" dirty="0"/>
              <a:t>，密码 </a:t>
            </a:r>
            <a:r>
              <a:rPr lang="en-US" altLang="zh-CN" dirty="0"/>
              <a:t>123456)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 smtClean="0"/>
              <a:t>Linux</a:t>
            </a:r>
            <a:r>
              <a:rPr lang="zh-CN" altLang="en-US" dirty="0" smtClean="0"/>
              <a:t>版安装方法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30504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姓名：刘兴梅</a:t>
            </a:r>
            <a:endParaRPr lang="en-US" altLang="zh-CN" dirty="0" smtClean="0"/>
          </a:p>
          <a:p>
            <a:r>
              <a:rPr lang="zh-CN" altLang="en-US" dirty="0" smtClean="0"/>
              <a:t>办公地点：软件学院</a:t>
            </a:r>
            <a:r>
              <a:rPr lang="en-US" altLang="zh-CN" dirty="0" smtClean="0"/>
              <a:t>A501</a:t>
            </a:r>
          </a:p>
          <a:p>
            <a:r>
              <a:rPr lang="en-US" altLang="zh-CN" dirty="0" smtClean="0"/>
              <a:t>Tel:15032726633</a:t>
            </a:r>
          </a:p>
          <a:p>
            <a:r>
              <a:rPr lang="en-US" altLang="zh-CN" dirty="0" smtClean="0"/>
              <a:t>QQ:271791487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自我介绍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41382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在你使用的操作系统上安装禅道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 smtClean="0"/>
              <a:t>Practice—</a:t>
            </a:r>
            <a:r>
              <a:rPr lang="zh-CN" altLang="en-US" dirty="0" smtClean="0"/>
              <a:t>安装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51070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240"/>
          <p:cNvSpPr>
            <a:spLocks noChangeArrowheads="1"/>
          </p:cNvSpPr>
          <p:nvPr/>
        </p:nvSpPr>
        <p:spPr bwMode="gray">
          <a:xfrm rot="3419336">
            <a:off x="2049922" y="3149841"/>
            <a:ext cx="479425" cy="533112"/>
          </a:xfrm>
          <a:prstGeom prst="rect">
            <a:avLst/>
          </a:prstGeom>
          <a:gradFill rotWithShape="1">
            <a:gsLst>
              <a:gs pos="0">
                <a:srgbClr val="006699"/>
              </a:gs>
              <a:gs pos="100000">
                <a:srgbClr val="002F47"/>
              </a:gs>
            </a:gsLst>
            <a:lin ang="5400000" scaled="1"/>
          </a:gradFill>
          <a:ln w="9525">
            <a:miter lim="800000"/>
            <a:headEnd/>
            <a:tailEnd/>
          </a:ln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rgbClr val="006699"/>
            </a:extrusionClr>
          </a:sp3d>
        </p:spPr>
        <p:txBody>
          <a:bodyPr wrap="none" anchor="ctr">
            <a:flatTx/>
          </a:bodyPr>
          <a:lstStyle/>
          <a:p>
            <a:endParaRPr lang="zh-CN" altLang="en-US" sz="2800" b="1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5" name="Rectangle 240"/>
          <p:cNvSpPr>
            <a:spLocks noChangeArrowheads="1"/>
          </p:cNvSpPr>
          <p:nvPr/>
        </p:nvSpPr>
        <p:spPr bwMode="gray">
          <a:xfrm rot="3419336">
            <a:off x="2045568" y="2413966"/>
            <a:ext cx="479425" cy="533112"/>
          </a:xfrm>
          <a:prstGeom prst="rect">
            <a:avLst/>
          </a:prstGeom>
          <a:gradFill rotWithShape="1">
            <a:gsLst>
              <a:gs pos="0">
                <a:srgbClr val="006699"/>
              </a:gs>
              <a:gs pos="100000">
                <a:srgbClr val="002F47"/>
              </a:gs>
            </a:gsLst>
            <a:lin ang="5400000" scaled="1"/>
          </a:gradFill>
          <a:ln w="9525">
            <a:miter lim="800000"/>
            <a:headEnd/>
            <a:tailEnd/>
          </a:ln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rgbClr val="006699"/>
            </a:extrusionClr>
          </a:sp3d>
        </p:spPr>
        <p:txBody>
          <a:bodyPr wrap="none" anchor="ctr">
            <a:flatTx/>
          </a:bodyPr>
          <a:lstStyle/>
          <a:p>
            <a:endParaRPr lang="zh-CN" altLang="en-US" sz="2800" b="1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3" name="Rectangle 240"/>
          <p:cNvSpPr>
            <a:spLocks noChangeArrowheads="1"/>
          </p:cNvSpPr>
          <p:nvPr/>
        </p:nvSpPr>
        <p:spPr bwMode="gray">
          <a:xfrm rot="3419336">
            <a:off x="2062984" y="1647611"/>
            <a:ext cx="479425" cy="533112"/>
          </a:xfrm>
          <a:prstGeom prst="rect">
            <a:avLst/>
          </a:prstGeom>
          <a:gradFill rotWithShape="1">
            <a:gsLst>
              <a:gs pos="0">
                <a:srgbClr val="006699"/>
              </a:gs>
              <a:gs pos="100000">
                <a:srgbClr val="002F47"/>
              </a:gs>
            </a:gsLst>
            <a:lin ang="5400000" scaled="1"/>
          </a:gradFill>
          <a:ln w="9525">
            <a:miter lim="800000"/>
            <a:headEnd/>
            <a:tailEnd/>
          </a:ln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rgbClr val="006699"/>
            </a:extrusionClr>
          </a:sp3d>
        </p:spPr>
        <p:txBody>
          <a:bodyPr wrap="none" anchor="ctr">
            <a:flatTx/>
          </a:bodyPr>
          <a:lstStyle/>
          <a:p>
            <a:endParaRPr lang="zh-CN" altLang="en-US" sz="2800" b="1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" name="Line 239"/>
          <p:cNvSpPr>
            <a:spLocks noChangeShapeType="1"/>
          </p:cNvSpPr>
          <p:nvPr/>
        </p:nvSpPr>
        <p:spPr bwMode="gray">
          <a:xfrm>
            <a:off x="2743735" y="2822853"/>
            <a:ext cx="4915032" cy="0"/>
          </a:xfrm>
          <a:prstGeom prst="line">
            <a:avLst/>
          </a:prstGeom>
          <a:noFill/>
          <a:ln w="25400">
            <a:solidFill>
              <a:srgbClr val="969696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 sz="2800" b="1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" name="Rectangle 240"/>
          <p:cNvSpPr>
            <a:spLocks noChangeArrowheads="1"/>
          </p:cNvSpPr>
          <p:nvPr/>
        </p:nvSpPr>
        <p:spPr bwMode="gray">
          <a:xfrm rot="3419336">
            <a:off x="2067340" y="3937967"/>
            <a:ext cx="479425" cy="533112"/>
          </a:xfrm>
          <a:prstGeom prst="rect">
            <a:avLst/>
          </a:prstGeom>
          <a:gradFill rotWithShape="1">
            <a:gsLst>
              <a:gs pos="0">
                <a:srgbClr val="006699"/>
              </a:gs>
              <a:gs pos="100000">
                <a:srgbClr val="002F47"/>
              </a:gs>
            </a:gsLst>
            <a:lin ang="5400000" scaled="1"/>
          </a:gradFill>
          <a:ln w="9525">
            <a:miter lim="800000"/>
            <a:headEnd/>
            <a:tailEnd/>
          </a:ln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rgbClr val="006699"/>
            </a:extrusionClr>
          </a:sp3d>
        </p:spPr>
        <p:txBody>
          <a:bodyPr wrap="none" anchor="ctr">
            <a:flatTx/>
          </a:bodyPr>
          <a:lstStyle/>
          <a:p>
            <a:endParaRPr lang="zh-CN" altLang="en-US" sz="2800" b="1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7" name="Text Box 241"/>
          <p:cNvSpPr txBox="1">
            <a:spLocks noChangeArrowheads="1"/>
          </p:cNvSpPr>
          <p:nvPr/>
        </p:nvSpPr>
        <p:spPr bwMode="gray">
          <a:xfrm>
            <a:off x="3329462" y="2265776"/>
            <a:ext cx="2709396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关于工具的介绍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8" name="Text Box 242"/>
          <p:cNvSpPr txBox="1">
            <a:spLocks noChangeArrowheads="1"/>
          </p:cNvSpPr>
          <p:nvPr/>
        </p:nvSpPr>
        <p:spPr bwMode="gray">
          <a:xfrm>
            <a:off x="2155425" y="2472334"/>
            <a:ext cx="373828" cy="523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8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</a:p>
        </p:txBody>
      </p:sp>
      <p:sp>
        <p:nvSpPr>
          <p:cNvPr id="6" name="标题 5"/>
          <p:cNvSpPr>
            <a:spLocks noGrp="1"/>
          </p:cNvSpPr>
          <p:nvPr>
            <p:ph type="title" idx="4294967295"/>
          </p:nvPr>
        </p:nvSpPr>
        <p:spPr>
          <a:xfrm>
            <a:off x="1019455" y="199793"/>
            <a:ext cx="6226175" cy="407988"/>
          </a:xfrm>
        </p:spPr>
        <p:txBody>
          <a:bodyPr>
            <a:noAutofit/>
          </a:bodyPr>
          <a:lstStyle/>
          <a:p>
            <a:r>
              <a:rPr lang="zh-CN" altLang="en-US" dirty="0" smtClean="0">
                <a:latin typeface="楷体" panose="02010609060101010101" pitchFamily="49" charset="-122"/>
              </a:rPr>
              <a:t>目录</a:t>
            </a:r>
            <a:endParaRPr lang="zh-CN" altLang="en-US" dirty="0">
              <a:latin typeface="楷体" panose="02010609060101010101" pitchFamily="49" charset="-122"/>
            </a:endParaRPr>
          </a:p>
        </p:txBody>
      </p:sp>
      <p:grpSp>
        <p:nvGrpSpPr>
          <p:cNvPr id="29" name="Group 228"/>
          <p:cNvGrpSpPr>
            <a:grpSpLocks/>
          </p:cNvGrpSpPr>
          <p:nvPr/>
        </p:nvGrpSpPr>
        <p:grpSpPr bwMode="auto">
          <a:xfrm>
            <a:off x="2172180" y="1592112"/>
            <a:ext cx="5486589" cy="523875"/>
            <a:chOff x="1044" y="1520"/>
            <a:chExt cx="3420" cy="330"/>
          </a:xfrm>
        </p:grpSpPr>
        <p:sp>
          <p:nvSpPr>
            <p:cNvPr id="32" name="Line 229"/>
            <p:cNvSpPr>
              <a:spLocks noChangeShapeType="1"/>
            </p:cNvSpPr>
            <p:nvPr/>
          </p:nvSpPr>
          <p:spPr bwMode="gray">
            <a:xfrm>
              <a:off x="1440" y="1790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</p:spPr>
          <p:txBody>
            <a:bodyPr wrap="none" anchor="ctr"/>
            <a:lstStyle/>
            <a:p>
              <a:endParaRPr lang="zh-CN" altLang="en-US" sz="2800" b="1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33" name="Text Box 232"/>
            <p:cNvSpPr txBox="1">
              <a:spLocks noChangeArrowheads="1"/>
            </p:cNvSpPr>
            <p:nvPr/>
          </p:nvSpPr>
          <p:spPr bwMode="gray">
            <a:xfrm>
              <a:off x="1044" y="1520"/>
              <a:ext cx="230" cy="33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800" b="1" dirty="0" smtClean="0">
                  <a:solidFill>
                    <a:srgbClr val="FFFFFF"/>
                  </a:solidFill>
                  <a:latin typeface="楷体" pitchFamily="49" charset="-122"/>
                  <a:ea typeface="楷体" pitchFamily="49" charset="-122"/>
                </a:rPr>
                <a:t>1</a:t>
              </a:r>
              <a:endParaRPr lang="en-US" altLang="zh-CN" sz="2800" b="1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</p:grpSp>
      <p:sp>
        <p:nvSpPr>
          <p:cNvPr id="34" name="Text Box 236"/>
          <p:cNvSpPr txBox="1">
            <a:spLocks noChangeArrowheads="1"/>
          </p:cNvSpPr>
          <p:nvPr/>
        </p:nvSpPr>
        <p:spPr bwMode="gray">
          <a:xfrm>
            <a:off x="3259261" y="1531826"/>
            <a:ext cx="2709396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b="1" dirty="0" smtClean="0">
                <a:solidFill>
                  <a:srgbClr val="2A1C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关于课程的介绍</a:t>
            </a:r>
            <a:endParaRPr lang="en-US" altLang="zh-CN" sz="2800" b="1" dirty="0">
              <a:solidFill>
                <a:srgbClr val="2A1C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5" name="Line 229"/>
          <p:cNvSpPr>
            <a:spLocks noChangeShapeType="1"/>
          </p:cNvSpPr>
          <p:nvPr/>
        </p:nvSpPr>
        <p:spPr bwMode="gray">
          <a:xfrm>
            <a:off x="2628191" y="4429693"/>
            <a:ext cx="4942865" cy="0"/>
          </a:xfrm>
          <a:prstGeom prst="line">
            <a:avLst/>
          </a:prstGeom>
          <a:noFill/>
          <a:ln w="25400">
            <a:solidFill>
              <a:srgbClr val="969696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800" b="1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7" name="Text Box 231"/>
          <p:cNvSpPr txBox="1">
            <a:spLocks noChangeArrowheads="1"/>
          </p:cNvSpPr>
          <p:nvPr/>
        </p:nvSpPr>
        <p:spPr bwMode="gray">
          <a:xfrm>
            <a:off x="3417690" y="3825716"/>
            <a:ext cx="3070071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8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禅道中组织与用户</a:t>
            </a:r>
            <a:endParaRPr lang="en-US" altLang="zh-CN" sz="28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5" name="Text Box 232"/>
          <p:cNvSpPr txBox="1">
            <a:spLocks noChangeArrowheads="1"/>
          </p:cNvSpPr>
          <p:nvPr/>
        </p:nvSpPr>
        <p:spPr bwMode="gray">
          <a:xfrm>
            <a:off x="2208288" y="3857104"/>
            <a:ext cx="375945" cy="523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/>
            <a:r>
              <a:rPr lang="en-US" altLang="zh-CN" sz="28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</a:p>
        </p:txBody>
      </p:sp>
      <p:sp>
        <p:nvSpPr>
          <p:cNvPr id="39" name="Text Box 237"/>
          <p:cNvSpPr txBox="1">
            <a:spLocks noChangeArrowheads="1"/>
          </p:cNvSpPr>
          <p:nvPr/>
        </p:nvSpPr>
        <p:spPr bwMode="gray">
          <a:xfrm>
            <a:off x="2145924" y="3156474"/>
            <a:ext cx="365806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800" b="1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rPr>
              <a:t>3</a:t>
            </a:r>
          </a:p>
        </p:txBody>
      </p:sp>
      <p:sp>
        <p:nvSpPr>
          <p:cNvPr id="42" name="Text Box 231"/>
          <p:cNvSpPr txBox="1">
            <a:spLocks noChangeArrowheads="1"/>
          </p:cNvSpPr>
          <p:nvPr/>
        </p:nvSpPr>
        <p:spPr bwMode="gray">
          <a:xfrm>
            <a:off x="3377230" y="3021714"/>
            <a:ext cx="1627369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禅道安装</a:t>
            </a:r>
            <a:endParaRPr lang="en-US" altLang="zh-CN" sz="2800" b="1" dirty="0">
              <a:solidFill>
                <a:schemeClr val="tx1">
                  <a:lumMod val="95000"/>
                  <a:lumOff val="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7" name="Line 229"/>
          <p:cNvSpPr>
            <a:spLocks noChangeShapeType="1"/>
          </p:cNvSpPr>
          <p:nvPr/>
        </p:nvSpPr>
        <p:spPr bwMode="gray">
          <a:xfrm>
            <a:off x="2776989" y="3552605"/>
            <a:ext cx="4851300" cy="0"/>
          </a:xfrm>
          <a:prstGeom prst="line">
            <a:avLst/>
          </a:prstGeom>
          <a:noFill/>
          <a:ln w="25400">
            <a:solidFill>
              <a:srgbClr val="969696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 sz="2800" b="1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71442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66686" y="929866"/>
            <a:ext cx="10236743" cy="5771379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/>
              <a:t>小</a:t>
            </a:r>
            <a:r>
              <a:rPr lang="en-US" altLang="zh-CN" dirty="0" smtClean="0"/>
              <a:t>A</a:t>
            </a:r>
            <a:r>
              <a:rPr lang="zh-CN" altLang="en-US" dirty="0" smtClean="0"/>
              <a:t>是某互联网公司</a:t>
            </a:r>
            <a:r>
              <a:rPr lang="zh-CN" altLang="en-US" dirty="0" smtClean="0">
                <a:solidFill>
                  <a:srgbClr val="FF0000"/>
                </a:solidFill>
              </a:rPr>
              <a:t>部门负责人</a:t>
            </a:r>
            <a:r>
              <a:rPr lang="zh-CN" altLang="en-US" dirty="0" smtClean="0"/>
              <a:t>，之前的项目中，经常处于忙、芒、盲的状态，却不见有什么项目成果产出，或者产出很慢，查看中间的过程，无从记录，不知道问题出在哪里。采用单独交谈的方式，每个人都认为很忙，但是产出的成果不多，综合分析大家的原因，很多时间花在了，跟别人要东西，比如开发向产品要需求，测试跟开发要版本，与人沟通，等等。小</a:t>
            </a:r>
            <a:r>
              <a:rPr lang="en-US" altLang="zh-CN" dirty="0" smtClean="0"/>
              <a:t>A</a:t>
            </a:r>
            <a:r>
              <a:rPr lang="zh-CN" altLang="en-US" dirty="0" smtClean="0"/>
              <a:t>经过分析大致知道问题的原因了，他打算改变</a:t>
            </a:r>
            <a:endParaRPr lang="en-US" altLang="zh-CN" dirty="0" smtClean="0"/>
          </a:p>
          <a:p>
            <a:r>
              <a:rPr lang="zh-CN" altLang="en-US" dirty="0" smtClean="0"/>
              <a:t>使用工具管理整个</a:t>
            </a:r>
            <a:r>
              <a:rPr lang="zh-CN" altLang="en-US" dirty="0" smtClean="0">
                <a:solidFill>
                  <a:srgbClr val="FF0000"/>
                </a:solidFill>
              </a:rPr>
              <a:t>产品</a:t>
            </a:r>
            <a:r>
              <a:rPr lang="en-US" altLang="zh-CN" dirty="0" smtClean="0"/>
              <a:t>—</a:t>
            </a:r>
            <a:r>
              <a:rPr lang="zh-CN" altLang="en-US" dirty="0" smtClean="0">
                <a:solidFill>
                  <a:srgbClr val="FF0000"/>
                </a:solidFill>
              </a:rPr>
              <a:t>开</a:t>
            </a:r>
            <a:r>
              <a:rPr lang="zh-CN" altLang="en-US" dirty="0" smtClean="0"/>
              <a:t>发</a:t>
            </a:r>
            <a:r>
              <a:rPr lang="en-US" altLang="zh-CN" dirty="0" smtClean="0"/>
              <a:t>—</a:t>
            </a:r>
            <a:r>
              <a:rPr lang="zh-CN" altLang="en-US" dirty="0" smtClean="0">
                <a:solidFill>
                  <a:srgbClr val="FF0000"/>
                </a:solidFill>
              </a:rPr>
              <a:t>测试</a:t>
            </a:r>
            <a:r>
              <a:rPr lang="en-US" altLang="zh-CN" dirty="0" smtClean="0"/>
              <a:t>—</a:t>
            </a:r>
            <a:r>
              <a:rPr lang="zh-CN" altLang="en-US" dirty="0" smtClean="0">
                <a:solidFill>
                  <a:srgbClr val="FF0000"/>
                </a:solidFill>
              </a:rPr>
              <a:t>发布</a:t>
            </a:r>
            <a:r>
              <a:rPr lang="zh-CN" altLang="en-US" dirty="0" smtClean="0"/>
              <a:t>等过程</a:t>
            </a:r>
            <a:endParaRPr lang="en-US" altLang="zh-CN" dirty="0" smtClean="0"/>
          </a:p>
          <a:p>
            <a:r>
              <a:rPr lang="zh-CN" altLang="en-US" dirty="0" smtClean="0"/>
              <a:t>千挑万选中选择了禅道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dirty="0" smtClean="0"/>
              <a:t>分析场景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6322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66687" y="929866"/>
            <a:ext cx="9897108" cy="5588499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团队成员包括：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工具</a:t>
            </a:r>
            <a:r>
              <a:rPr lang="zh-CN" altLang="en-US" dirty="0" smtClean="0">
                <a:solidFill>
                  <a:srgbClr val="FF0000"/>
                </a:solidFill>
              </a:rPr>
              <a:t>管理员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dirty="0" smtClean="0">
                <a:solidFill>
                  <a:srgbClr val="FF0000"/>
                </a:solidFill>
              </a:rPr>
              <a:t>产品</a:t>
            </a:r>
            <a:r>
              <a:rPr lang="zh-CN" altLang="en-US" dirty="0" smtClean="0"/>
              <a:t>经理</a:t>
            </a:r>
            <a:r>
              <a:rPr lang="en-US" altLang="zh-CN" dirty="0" smtClean="0"/>
              <a:t>+</a:t>
            </a:r>
            <a:r>
              <a:rPr lang="zh-CN" altLang="en-US" dirty="0" smtClean="0"/>
              <a:t>产品成员</a:t>
            </a:r>
            <a:endParaRPr lang="en-US" altLang="zh-CN" dirty="0" smtClean="0"/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项目</a:t>
            </a:r>
            <a:r>
              <a:rPr lang="zh-CN" altLang="en-US" dirty="0"/>
              <a:t>经理</a:t>
            </a:r>
            <a:endParaRPr lang="en-US" altLang="zh-CN" dirty="0"/>
          </a:p>
          <a:p>
            <a:pPr lvl="1"/>
            <a:r>
              <a:rPr lang="zh-CN" altLang="en-US" dirty="0" smtClean="0">
                <a:solidFill>
                  <a:srgbClr val="FF0000"/>
                </a:solidFill>
              </a:rPr>
              <a:t>研发</a:t>
            </a:r>
            <a:r>
              <a:rPr lang="zh-CN" altLang="en-US" dirty="0" smtClean="0"/>
              <a:t>主管</a:t>
            </a:r>
            <a:r>
              <a:rPr lang="en-US" altLang="zh-CN" dirty="0" smtClean="0"/>
              <a:t>+</a:t>
            </a:r>
            <a:r>
              <a:rPr lang="zh-CN" altLang="en-US" dirty="0" smtClean="0"/>
              <a:t>研发</a:t>
            </a:r>
            <a:endParaRPr lang="en-US" altLang="zh-CN" dirty="0" smtClean="0"/>
          </a:p>
          <a:p>
            <a:pPr lvl="1"/>
            <a:r>
              <a:rPr lang="zh-CN" altLang="en-US" dirty="0" smtClean="0">
                <a:solidFill>
                  <a:srgbClr val="FF0000"/>
                </a:solidFill>
              </a:rPr>
              <a:t>测试</a:t>
            </a:r>
            <a:r>
              <a:rPr lang="zh-CN" altLang="en-US" dirty="0" smtClean="0"/>
              <a:t>主管</a:t>
            </a:r>
            <a:r>
              <a:rPr lang="en-US" altLang="zh-CN" dirty="0" smtClean="0"/>
              <a:t>+</a:t>
            </a:r>
            <a:r>
              <a:rPr lang="zh-CN" altLang="en-US" dirty="0" smtClean="0"/>
              <a:t>测试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时刻关心项目进度的</a:t>
            </a:r>
            <a:r>
              <a:rPr lang="zh-CN" altLang="en-US" dirty="0" smtClean="0">
                <a:solidFill>
                  <a:srgbClr val="FF0000"/>
                </a:solidFill>
              </a:rPr>
              <a:t>高层</a:t>
            </a:r>
            <a:r>
              <a:rPr lang="zh-CN" altLang="en-US" dirty="0" smtClean="0"/>
              <a:t>管理人员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团队之外的用户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dirty="0" smtClean="0"/>
              <a:t>分析场景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20445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什么是</a:t>
            </a:r>
            <a:r>
              <a:rPr lang="zh-CN" altLang="en-US" dirty="0" smtClean="0">
                <a:solidFill>
                  <a:srgbClr val="FF0000"/>
                </a:solidFill>
              </a:rPr>
              <a:t>部门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dirty="0" smtClean="0"/>
              <a:t>权限一致的人的集合</a:t>
            </a:r>
            <a:endParaRPr lang="en-US" altLang="zh-CN" dirty="0" smtClean="0"/>
          </a:p>
          <a:p>
            <a:r>
              <a:rPr lang="zh-CN" altLang="en-US" dirty="0" smtClean="0"/>
              <a:t>为什么要</a:t>
            </a:r>
            <a:r>
              <a:rPr lang="zh-CN" altLang="en-US" dirty="0" smtClean="0">
                <a:solidFill>
                  <a:srgbClr val="FF0000"/>
                </a:solidFill>
              </a:rPr>
              <a:t>创建部门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dirty="0" smtClean="0"/>
              <a:t>管理上，方便管理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使用上，使用顺利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dirty="0" smtClean="0"/>
              <a:t>创建部门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51419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用户的管理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添加到相应的部门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分配相应的权限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dirty="0" smtClean="0"/>
              <a:t>添加用户</a:t>
            </a:r>
            <a:r>
              <a:rPr lang="en-US" altLang="zh-CN" dirty="0" smtClean="0"/>
              <a:t>	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5548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928679" y="929867"/>
            <a:ext cx="10524125" cy="5928133"/>
          </a:xfrm>
        </p:spPr>
        <p:txBody>
          <a:bodyPr>
            <a:normAutofit fontScale="92500"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然之集成</a:t>
            </a:r>
            <a:r>
              <a:rPr lang="zh-CN" altLang="en-US" dirty="0" smtClean="0"/>
              <a:t>（后台）</a:t>
            </a:r>
            <a:endParaRPr lang="en-US" altLang="zh-CN" dirty="0" smtClean="0"/>
          </a:p>
          <a:p>
            <a:pPr lvl="1"/>
            <a:r>
              <a:rPr lang="zh-CN" altLang="en-US" dirty="0"/>
              <a:t>客户管理</a:t>
            </a:r>
            <a:r>
              <a:rPr lang="en-US" altLang="zh-CN" dirty="0"/>
              <a:t>(CRM)</a:t>
            </a:r>
            <a:r>
              <a:rPr lang="zh-CN" altLang="en-US" dirty="0"/>
              <a:t>、日常办公</a:t>
            </a:r>
            <a:r>
              <a:rPr lang="en-US" altLang="zh-CN" dirty="0"/>
              <a:t>(OA)</a:t>
            </a:r>
            <a:r>
              <a:rPr lang="zh-CN" altLang="en-US" dirty="0"/>
              <a:t>、现金记账</a:t>
            </a:r>
            <a:r>
              <a:rPr lang="en-US" altLang="zh-CN" dirty="0"/>
              <a:t>(CASH)</a:t>
            </a:r>
            <a:r>
              <a:rPr lang="zh-CN" altLang="en-US" dirty="0"/>
              <a:t>、团队分享</a:t>
            </a:r>
            <a:r>
              <a:rPr lang="en-US" altLang="zh-CN" dirty="0"/>
              <a:t>(TEAM)</a:t>
            </a:r>
            <a:r>
              <a:rPr lang="zh-CN" altLang="en-US" dirty="0"/>
              <a:t>和应用导航</a:t>
            </a:r>
            <a:r>
              <a:rPr lang="en-US" altLang="zh-CN" dirty="0"/>
              <a:t>(IPS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>
                <a:solidFill>
                  <a:srgbClr val="FF0000"/>
                </a:solidFill>
              </a:rPr>
              <a:t>路线图</a:t>
            </a:r>
            <a:r>
              <a:rPr lang="zh-CN" altLang="en-US" dirty="0" smtClean="0"/>
              <a:t>（产品）：产品发布信息记录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燃尽图</a:t>
            </a:r>
            <a:r>
              <a:rPr lang="zh-CN" altLang="en-US" dirty="0" smtClean="0"/>
              <a:t>（项目视图）：</a:t>
            </a:r>
            <a:r>
              <a:rPr lang="zh-CN" altLang="en-US" dirty="0"/>
              <a:t>在项目完成之前，对需要完成的工作的一种可视化表示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甘特图</a:t>
            </a:r>
            <a:r>
              <a:rPr lang="zh-CN" altLang="en-US" dirty="0" smtClean="0"/>
              <a:t>（项目视图）：</a:t>
            </a:r>
            <a:r>
              <a:rPr lang="zh-CN" altLang="en-US" dirty="0"/>
              <a:t>通过条状图来显示项目，进度，和其他时间相关的系统进展的内在</a:t>
            </a:r>
            <a:r>
              <a:rPr lang="zh-CN" altLang="en-US" dirty="0" smtClean="0"/>
              <a:t>关系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水晶报表</a:t>
            </a:r>
            <a:r>
              <a:rPr lang="zh-CN" altLang="en-US" dirty="0" smtClean="0"/>
              <a:t>（统计视图）：可以自定义</a:t>
            </a:r>
            <a:r>
              <a:rPr lang="en-US" altLang="zh-CN" dirty="0" smtClean="0"/>
              <a:t>SQL</a:t>
            </a:r>
            <a:r>
              <a:rPr lang="zh-CN" altLang="en-US" dirty="0" smtClean="0"/>
              <a:t>语句查询报表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>
          <a:xfrm>
            <a:off x="772885" y="72816"/>
            <a:ext cx="10515600" cy="968375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权限相关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77553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dirty="0" smtClean="0"/>
              <a:t>给不同用户分配不同权限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270" y="986272"/>
            <a:ext cx="9908862" cy="5665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501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创建开发部，测试部，产品部，管理部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创建用户分别的名称</a:t>
            </a:r>
            <a:r>
              <a:rPr lang="en-US" altLang="zh-CN" dirty="0" smtClean="0"/>
              <a:t>Dev1,Dev2,……Dev5</a:t>
            </a:r>
            <a:r>
              <a:rPr lang="zh-CN" altLang="en-US" dirty="0" smtClean="0"/>
              <a:t>；</a:t>
            </a:r>
            <a:r>
              <a:rPr lang="en-US" altLang="zh-CN" dirty="0" smtClean="0"/>
              <a:t>Tester1,Tester2……Tester5</a:t>
            </a:r>
            <a:r>
              <a:rPr lang="zh-CN" altLang="en-US" dirty="0" smtClean="0"/>
              <a:t>；</a:t>
            </a:r>
            <a:r>
              <a:rPr lang="en-US" altLang="zh-CN" dirty="0" smtClean="0"/>
              <a:t>Product manager1,PM1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分别将开发、测试、产品等相应的人分配到相应的部门中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查看相应的权限，做出权限的修改，并实验修改权限后的变化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 smtClean="0"/>
              <a:t>Practice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0771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课程介绍</a:t>
            </a:r>
            <a:endParaRPr lang="en-US" altLang="zh-CN" dirty="0" smtClean="0"/>
          </a:p>
          <a:p>
            <a:r>
              <a:rPr lang="zh-CN" altLang="en-US" dirty="0" smtClean="0"/>
              <a:t>工具对比介绍</a:t>
            </a:r>
            <a:endParaRPr lang="en-US" altLang="zh-CN" dirty="0" smtClean="0"/>
          </a:p>
          <a:p>
            <a:r>
              <a:rPr lang="zh-CN" altLang="en-US" dirty="0"/>
              <a:t>禅</a:t>
            </a:r>
            <a:r>
              <a:rPr lang="zh-CN" altLang="en-US" dirty="0" smtClean="0"/>
              <a:t>道简介</a:t>
            </a:r>
            <a:endParaRPr lang="en-US" altLang="zh-CN" dirty="0" smtClean="0"/>
          </a:p>
          <a:p>
            <a:r>
              <a:rPr lang="zh-CN" altLang="en-US" dirty="0"/>
              <a:t>禅</a:t>
            </a:r>
            <a:r>
              <a:rPr lang="zh-CN" altLang="en-US" dirty="0" smtClean="0"/>
              <a:t>道安装</a:t>
            </a:r>
            <a:endParaRPr lang="en-US" altLang="zh-CN" dirty="0" smtClean="0"/>
          </a:p>
          <a:p>
            <a:r>
              <a:rPr lang="zh-CN" altLang="en-US" dirty="0" smtClean="0"/>
              <a:t>用户、权限分配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dirty="0" smtClean="0"/>
              <a:t>内容总结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13931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学时：</a:t>
            </a:r>
            <a:r>
              <a:rPr lang="en-US" altLang="zh-CN" dirty="0" smtClean="0"/>
              <a:t>24</a:t>
            </a:r>
            <a:r>
              <a:rPr lang="zh-CN" altLang="en-US" dirty="0" smtClean="0"/>
              <a:t>个</a:t>
            </a:r>
            <a:r>
              <a:rPr lang="zh-CN" altLang="en-US" dirty="0"/>
              <a:t>课时</a:t>
            </a:r>
            <a:endParaRPr lang="en-US" altLang="zh-CN" dirty="0" smtClean="0"/>
          </a:p>
          <a:p>
            <a:r>
              <a:rPr lang="zh-CN" altLang="en-US" dirty="0" smtClean="0"/>
              <a:t>考试形式：考试成绩*</a:t>
            </a:r>
            <a:r>
              <a:rPr lang="en-US" altLang="zh-CN" dirty="0" smtClean="0"/>
              <a:t>60%+</a:t>
            </a:r>
            <a:r>
              <a:rPr lang="zh-CN" altLang="en-US" dirty="0" smtClean="0"/>
              <a:t>平时</a:t>
            </a:r>
            <a:r>
              <a:rPr lang="zh-CN" altLang="en-US" dirty="0"/>
              <a:t>作业</a:t>
            </a:r>
            <a:r>
              <a:rPr lang="zh-CN" altLang="en-US" dirty="0" smtClean="0"/>
              <a:t>*</a:t>
            </a:r>
            <a:r>
              <a:rPr lang="en-US" altLang="zh-CN" dirty="0"/>
              <a:t>20</a:t>
            </a:r>
            <a:r>
              <a:rPr lang="en-US" altLang="zh-CN" dirty="0" smtClean="0"/>
              <a:t>%+</a:t>
            </a:r>
            <a:r>
              <a:rPr lang="zh-CN" altLang="en-US" dirty="0" smtClean="0"/>
              <a:t>平时表现*</a:t>
            </a:r>
            <a:r>
              <a:rPr lang="en-US" altLang="zh-CN" dirty="0" smtClean="0"/>
              <a:t>20%</a:t>
            </a:r>
          </a:p>
          <a:p>
            <a:r>
              <a:rPr lang="zh-CN" altLang="en-US" dirty="0" smtClean="0"/>
              <a:t>上课时间：每周二、四下午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课程介绍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4003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9164637" y="4038135"/>
            <a:ext cx="3027363" cy="2732957"/>
            <a:chOff x="9164637" y="4038135"/>
            <a:chExt cx="3027363" cy="2732957"/>
          </a:xfrm>
        </p:grpSpPr>
        <p:sp>
          <p:nvSpPr>
            <p:cNvPr id="18" name="等腰三角形 58"/>
            <p:cNvSpPr/>
            <p:nvPr/>
          </p:nvSpPr>
          <p:spPr>
            <a:xfrm>
              <a:off x="9525108" y="5430674"/>
              <a:ext cx="1162051" cy="1307229"/>
            </a:xfrm>
            <a:custGeom>
              <a:avLst/>
              <a:gdLst>
                <a:gd name="connsiteX0" fmla="*/ 0 w 628650"/>
                <a:gd name="connsiteY0" fmla="*/ 215029 h 215029"/>
                <a:gd name="connsiteX1" fmla="*/ 314325 w 628650"/>
                <a:gd name="connsiteY1" fmla="*/ 0 h 215029"/>
                <a:gd name="connsiteX2" fmla="*/ 628650 w 628650"/>
                <a:gd name="connsiteY2" fmla="*/ 215029 h 215029"/>
                <a:gd name="connsiteX3" fmla="*/ 0 w 628650"/>
                <a:gd name="connsiteY3" fmla="*/ 215029 h 215029"/>
                <a:gd name="connsiteX0" fmla="*/ 14287 w 642937"/>
                <a:gd name="connsiteY0" fmla="*/ 186454 h 186454"/>
                <a:gd name="connsiteX1" fmla="*/ 0 w 642937"/>
                <a:gd name="connsiteY1" fmla="*/ 0 h 186454"/>
                <a:gd name="connsiteX2" fmla="*/ 642937 w 642937"/>
                <a:gd name="connsiteY2" fmla="*/ 186454 h 186454"/>
                <a:gd name="connsiteX3" fmla="*/ 14287 w 642937"/>
                <a:gd name="connsiteY3" fmla="*/ 186454 h 186454"/>
                <a:gd name="connsiteX0" fmla="*/ 14287 w 995362"/>
                <a:gd name="connsiteY0" fmla="*/ 186454 h 641273"/>
                <a:gd name="connsiteX1" fmla="*/ 0 w 995362"/>
                <a:gd name="connsiteY1" fmla="*/ 0 h 641273"/>
                <a:gd name="connsiteX2" fmla="*/ 995362 w 995362"/>
                <a:gd name="connsiteY2" fmla="*/ 641273 h 641273"/>
                <a:gd name="connsiteX3" fmla="*/ 14287 w 995362"/>
                <a:gd name="connsiteY3" fmla="*/ 186454 h 641273"/>
                <a:gd name="connsiteX0" fmla="*/ 0 w 1245394"/>
                <a:gd name="connsiteY0" fmla="*/ 203123 h 641273"/>
                <a:gd name="connsiteX1" fmla="*/ 250032 w 1245394"/>
                <a:gd name="connsiteY1" fmla="*/ 0 h 641273"/>
                <a:gd name="connsiteX2" fmla="*/ 1245394 w 1245394"/>
                <a:gd name="connsiteY2" fmla="*/ 641273 h 641273"/>
                <a:gd name="connsiteX3" fmla="*/ 0 w 1245394"/>
                <a:gd name="connsiteY3" fmla="*/ 203123 h 641273"/>
                <a:gd name="connsiteX0" fmla="*/ 0 w 1774032"/>
                <a:gd name="connsiteY0" fmla="*/ 112635 h 641273"/>
                <a:gd name="connsiteX1" fmla="*/ 778670 w 1774032"/>
                <a:gd name="connsiteY1" fmla="*/ 0 h 641273"/>
                <a:gd name="connsiteX2" fmla="*/ 1774032 w 1774032"/>
                <a:gd name="connsiteY2" fmla="*/ 641273 h 641273"/>
                <a:gd name="connsiteX3" fmla="*/ 0 w 1774032"/>
                <a:gd name="connsiteY3" fmla="*/ 112635 h 641273"/>
                <a:gd name="connsiteX0" fmla="*/ 0 w 1774032"/>
                <a:gd name="connsiteY0" fmla="*/ 181691 h 710329"/>
                <a:gd name="connsiteX1" fmla="*/ 1147764 w 1774032"/>
                <a:gd name="connsiteY1" fmla="*/ 0 h 710329"/>
                <a:gd name="connsiteX2" fmla="*/ 1774032 w 1774032"/>
                <a:gd name="connsiteY2" fmla="*/ 710329 h 710329"/>
                <a:gd name="connsiteX3" fmla="*/ 0 w 1774032"/>
                <a:gd name="connsiteY3" fmla="*/ 181691 h 710329"/>
                <a:gd name="connsiteX0" fmla="*/ 0 w 1147764"/>
                <a:gd name="connsiteY0" fmla="*/ 181691 h 348379"/>
                <a:gd name="connsiteX1" fmla="*/ 1147764 w 1147764"/>
                <a:gd name="connsiteY1" fmla="*/ 0 h 348379"/>
                <a:gd name="connsiteX2" fmla="*/ 547688 w 1147764"/>
                <a:gd name="connsiteY2" fmla="*/ 348379 h 348379"/>
                <a:gd name="connsiteX3" fmla="*/ 0 w 1147764"/>
                <a:gd name="connsiteY3" fmla="*/ 181691 h 348379"/>
                <a:gd name="connsiteX0" fmla="*/ 452437 w 1600201"/>
                <a:gd name="connsiteY0" fmla="*/ 181691 h 732554"/>
                <a:gd name="connsiteX1" fmla="*/ 1600201 w 1600201"/>
                <a:gd name="connsiteY1" fmla="*/ 0 h 732554"/>
                <a:gd name="connsiteX2" fmla="*/ 0 w 1600201"/>
                <a:gd name="connsiteY2" fmla="*/ 732554 h 732554"/>
                <a:gd name="connsiteX3" fmla="*/ 452437 w 1600201"/>
                <a:gd name="connsiteY3" fmla="*/ 181691 h 732554"/>
                <a:gd name="connsiteX0" fmla="*/ 547687 w 1600201"/>
                <a:gd name="connsiteY0" fmla="*/ 0 h 957263"/>
                <a:gd name="connsiteX1" fmla="*/ 1600201 w 1600201"/>
                <a:gd name="connsiteY1" fmla="*/ 224709 h 957263"/>
                <a:gd name="connsiteX2" fmla="*/ 0 w 1600201"/>
                <a:gd name="connsiteY2" fmla="*/ 957263 h 957263"/>
                <a:gd name="connsiteX3" fmla="*/ 547687 w 1600201"/>
                <a:gd name="connsiteY3" fmla="*/ 0 h 957263"/>
                <a:gd name="connsiteX0" fmla="*/ 547687 w 1162051"/>
                <a:gd name="connsiteY0" fmla="*/ 349966 h 1307229"/>
                <a:gd name="connsiteX1" fmla="*/ 1162051 w 1162051"/>
                <a:gd name="connsiteY1" fmla="*/ 0 h 1307229"/>
                <a:gd name="connsiteX2" fmla="*/ 0 w 1162051"/>
                <a:gd name="connsiteY2" fmla="*/ 1307229 h 1307229"/>
                <a:gd name="connsiteX3" fmla="*/ 547687 w 1162051"/>
                <a:gd name="connsiteY3" fmla="*/ 349966 h 1307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2051" h="1307229">
                  <a:moveTo>
                    <a:pt x="547687" y="349966"/>
                  </a:moveTo>
                  <a:lnTo>
                    <a:pt x="1162051" y="0"/>
                  </a:lnTo>
                  <a:lnTo>
                    <a:pt x="0" y="1307229"/>
                  </a:lnTo>
                  <a:lnTo>
                    <a:pt x="547687" y="349966"/>
                  </a:lnTo>
                  <a:close/>
                </a:path>
              </a:pathLst>
            </a:custGeom>
            <a:solidFill>
              <a:srgbClr val="F2F2F2"/>
            </a:solidFill>
            <a:ln w="6350">
              <a:solidFill>
                <a:srgbClr val="E3E5E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等腰三角形 1"/>
            <p:cNvSpPr/>
            <p:nvPr/>
          </p:nvSpPr>
          <p:spPr>
            <a:xfrm>
              <a:off x="10694277" y="4864997"/>
              <a:ext cx="1474792" cy="557087"/>
            </a:xfrm>
            <a:custGeom>
              <a:avLst/>
              <a:gdLst>
                <a:gd name="connsiteX0" fmla="*/ 0 w 1141417"/>
                <a:gd name="connsiteY0" fmla="*/ 877762 h 877762"/>
                <a:gd name="connsiteX1" fmla="*/ 570709 w 1141417"/>
                <a:gd name="connsiteY1" fmla="*/ 0 h 877762"/>
                <a:gd name="connsiteX2" fmla="*/ 1141417 w 1141417"/>
                <a:gd name="connsiteY2" fmla="*/ 877762 h 877762"/>
                <a:gd name="connsiteX3" fmla="*/ 0 w 1141417"/>
                <a:gd name="connsiteY3" fmla="*/ 877762 h 877762"/>
                <a:gd name="connsiteX0" fmla="*/ 0 w 1833567"/>
                <a:gd name="connsiteY0" fmla="*/ 877762 h 877762"/>
                <a:gd name="connsiteX1" fmla="*/ 570709 w 1833567"/>
                <a:gd name="connsiteY1" fmla="*/ 0 h 877762"/>
                <a:gd name="connsiteX2" fmla="*/ 1833567 w 1833567"/>
                <a:gd name="connsiteY2" fmla="*/ 433262 h 877762"/>
                <a:gd name="connsiteX3" fmla="*/ 0 w 1833567"/>
                <a:gd name="connsiteY3" fmla="*/ 877762 h 877762"/>
                <a:gd name="connsiteX0" fmla="*/ 0 w 1268417"/>
                <a:gd name="connsiteY0" fmla="*/ 426912 h 433262"/>
                <a:gd name="connsiteX1" fmla="*/ 5559 w 1268417"/>
                <a:gd name="connsiteY1" fmla="*/ 0 h 433262"/>
                <a:gd name="connsiteX2" fmla="*/ 1268417 w 1268417"/>
                <a:gd name="connsiteY2" fmla="*/ 433262 h 433262"/>
                <a:gd name="connsiteX3" fmla="*/ 0 w 1268417"/>
                <a:gd name="connsiteY3" fmla="*/ 426912 h 433262"/>
                <a:gd name="connsiteX0" fmla="*/ 0 w 1474792"/>
                <a:gd name="connsiteY0" fmla="*/ 557087 h 557087"/>
                <a:gd name="connsiteX1" fmla="*/ 211934 w 1474792"/>
                <a:gd name="connsiteY1" fmla="*/ 0 h 557087"/>
                <a:gd name="connsiteX2" fmla="*/ 1474792 w 1474792"/>
                <a:gd name="connsiteY2" fmla="*/ 433262 h 557087"/>
                <a:gd name="connsiteX3" fmla="*/ 0 w 1474792"/>
                <a:gd name="connsiteY3" fmla="*/ 557087 h 5570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74792" h="557087">
                  <a:moveTo>
                    <a:pt x="0" y="557087"/>
                  </a:moveTo>
                  <a:lnTo>
                    <a:pt x="211934" y="0"/>
                  </a:lnTo>
                  <a:lnTo>
                    <a:pt x="1474792" y="433262"/>
                  </a:lnTo>
                  <a:lnTo>
                    <a:pt x="0" y="557087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rgbClr val="E4E6E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等腰三角形 58"/>
            <p:cNvSpPr/>
            <p:nvPr/>
          </p:nvSpPr>
          <p:spPr>
            <a:xfrm>
              <a:off x="10914029" y="4654507"/>
              <a:ext cx="1245394" cy="641273"/>
            </a:xfrm>
            <a:custGeom>
              <a:avLst/>
              <a:gdLst>
                <a:gd name="connsiteX0" fmla="*/ 0 w 628650"/>
                <a:gd name="connsiteY0" fmla="*/ 215029 h 215029"/>
                <a:gd name="connsiteX1" fmla="*/ 314325 w 628650"/>
                <a:gd name="connsiteY1" fmla="*/ 0 h 215029"/>
                <a:gd name="connsiteX2" fmla="*/ 628650 w 628650"/>
                <a:gd name="connsiteY2" fmla="*/ 215029 h 215029"/>
                <a:gd name="connsiteX3" fmla="*/ 0 w 628650"/>
                <a:gd name="connsiteY3" fmla="*/ 215029 h 215029"/>
                <a:gd name="connsiteX0" fmla="*/ 14287 w 642937"/>
                <a:gd name="connsiteY0" fmla="*/ 186454 h 186454"/>
                <a:gd name="connsiteX1" fmla="*/ 0 w 642937"/>
                <a:gd name="connsiteY1" fmla="*/ 0 h 186454"/>
                <a:gd name="connsiteX2" fmla="*/ 642937 w 642937"/>
                <a:gd name="connsiteY2" fmla="*/ 186454 h 186454"/>
                <a:gd name="connsiteX3" fmla="*/ 14287 w 642937"/>
                <a:gd name="connsiteY3" fmla="*/ 186454 h 186454"/>
                <a:gd name="connsiteX0" fmla="*/ 14287 w 995362"/>
                <a:gd name="connsiteY0" fmla="*/ 186454 h 641273"/>
                <a:gd name="connsiteX1" fmla="*/ 0 w 995362"/>
                <a:gd name="connsiteY1" fmla="*/ 0 h 641273"/>
                <a:gd name="connsiteX2" fmla="*/ 995362 w 995362"/>
                <a:gd name="connsiteY2" fmla="*/ 641273 h 641273"/>
                <a:gd name="connsiteX3" fmla="*/ 14287 w 995362"/>
                <a:gd name="connsiteY3" fmla="*/ 186454 h 641273"/>
                <a:gd name="connsiteX0" fmla="*/ 0 w 1245394"/>
                <a:gd name="connsiteY0" fmla="*/ 203123 h 641273"/>
                <a:gd name="connsiteX1" fmla="*/ 250032 w 1245394"/>
                <a:gd name="connsiteY1" fmla="*/ 0 h 641273"/>
                <a:gd name="connsiteX2" fmla="*/ 1245394 w 1245394"/>
                <a:gd name="connsiteY2" fmla="*/ 641273 h 641273"/>
                <a:gd name="connsiteX3" fmla="*/ 0 w 1245394"/>
                <a:gd name="connsiteY3" fmla="*/ 203123 h 641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45394" h="641273">
                  <a:moveTo>
                    <a:pt x="0" y="203123"/>
                  </a:moveTo>
                  <a:lnTo>
                    <a:pt x="250032" y="0"/>
                  </a:lnTo>
                  <a:lnTo>
                    <a:pt x="1245394" y="641273"/>
                  </a:lnTo>
                  <a:lnTo>
                    <a:pt x="0" y="203123"/>
                  </a:lnTo>
                  <a:close/>
                </a:path>
              </a:pathLst>
            </a:custGeom>
            <a:solidFill>
              <a:srgbClr val="F2F2F2"/>
            </a:solidFill>
            <a:ln w="6350">
              <a:solidFill>
                <a:srgbClr val="E3E5E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等腰三角形 34"/>
            <p:cNvSpPr/>
            <p:nvPr/>
          </p:nvSpPr>
          <p:spPr>
            <a:xfrm rot="7233140">
              <a:off x="9433484" y="4630457"/>
              <a:ext cx="1793112" cy="804826"/>
            </a:xfrm>
            <a:custGeom>
              <a:avLst/>
              <a:gdLst>
                <a:gd name="connsiteX0" fmla="*/ 0 w 1634073"/>
                <a:gd name="connsiteY0" fmla="*/ 702844 h 702844"/>
                <a:gd name="connsiteX1" fmla="*/ 412538 w 1634073"/>
                <a:gd name="connsiteY1" fmla="*/ 0 h 702844"/>
                <a:gd name="connsiteX2" fmla="*/ 1634073 w 1634073"/>
                <a:gd name="connsiteY2" fmla="*/ 702844 h 702844"/>
                <a:gd name="connsiteX3" fmla="*/ 0 w 1634073"/>
                <a:gd name="connsiteY3" fmla="*/ 702844 h 702844"/>
                <a:gd name="connsiteX0" fmla="*/ 0 w 1767688"/>
                <a:gd name="connsiteY0" fmla="*/ 807522 h 807522"/>
                <a:gd name="connsiteX1" fmla="*/ 546153 w 1767688"/>
                <a:gd name="connsiteY1" fmla="*/ 0 h 807522"/>
                <a:gd name="connsiteX2" fmla="*/ 1767688 w 1767688"/>
                <a:gd name="connsiteY2" fmla="*/ 702844 h 807522"/>
                <a:gd name="connsiteX3" fmla="*/ 0 w 1767688"/>
                <a:gd name="connsiteY3" fmla="*/ 807522 h 807522"/>
                <a:gd name="connsiteX0" fmla="*/ 0 w 1793112"/>
                <a:gd name="connsiteY0" fmla="*/ 807522 h 807522"/>
                <a:gd name="connsiteX1" fmla="*/ 546153 w 1793112"/>
                <a:gd name="connsiteY1" fmla="*/ 0 h 807522"/>
                <a:gd name="connsiteX2" fmla="*/ 1793112 w 1793112"/>
                <a:gd name="connsiteY2" fmla="*/ 802128 h 807522"/>
                <a:gd name="connsiteX3" fmla="*/ 0 w 1793112"/>
                <a:gd name="connsiteY3" fmla="*/ 807522 h 807522"/>
                <a:gd name="connsiteX0" fmla="*/ 0 w 1793112"/>
                <a:gd name="connsiteY0" fmla="*/ 804826 h 804826"/>
                <a:gd name="connsiteX1" fmla="*/ 466633 w 1793112"/>
                <a:gd name="connsiteY1" fmla="*/ 0 h 804826"/>
                <a:gd name="connsiteX2" fmla="*/ 1793112 w 1793112"/>
                <a:gd name="connsiteY2" fmla="*/ 799432 h 804826"/>
                <a:gd name="connsiteX3" fmla="*/ 0 w 1793112"/>
                <a:gd name="connsiteY3" fmla="*/ 804826 h 804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93112" h="804826">
                  <a:moveTo>
                    <a:pt x="0" y="804826"/>
                  </a:moveTo>
                  <a:lnTo>
                    <a:pt x="466633" y="0"/>
                  </a:lnTo>
                  <a:lnTo>
                    <a:pt x="1793112" y="799432"/>
                  </a:lnTo>
                  <a:lnTo>
                    <a:pt x="0" y="804826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22"/>
            <p:cNvSpPr/>
            <p:nvPr/>
          </p:nvSpPr>
          <p:spPr>
            <a:xfrm>
              <a:off x="9164637" y="4361031"/>
              <a:ext cx="45719" cy="45719"/>
            </a:xfrm>
            <a:prstGeom prst="ellipse">
              <a:avLst/>
            </a:prstGeom>
            <a:solidFill>
              <a:srgbClr val="C7CB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4" name="直接连接符 23"/>
            <p:cNvCxnSpPr>
              <a:stCxn id="23" idx="7"/>
            </p:cNvCxnSpPr>
            <p:nvPr/>
          </p:nvCxnSpPr>
          <p:spPr>
            <a:xfrm flipV="1">
              <a:off x="9203661" y="4056233"/>
              <a:ext cx="1232563" cy="311493"/>
            </a:xfrm>
            <a:prstGeom prst="line">
              <a:avLst/>
            </a:prstGeom>
            <a:ln w="6350">
              <a:solidFill>
                <a:srgbClr val="C7CBD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椭圆 24"/>
            <p:cNvSpPr/>
            <p:nvPr/>
          </p:nvSpPr>
          <p:spPr>
            <a:xfrm>
              <a:off x="10415745" y="4038135"/>
              <a:ext cx="45719" cy="45719"/>
            </a:xfrm>
            <a:prstGeom prst="ellipse">
              <a:avLst/>
            </a:prstGeom>
            <a:solidFill>
              <a:srgbClr val="C7CB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6" name="直接连接符 25"/>
            <p:cNvCxnSpPr/>
            <p:nvPr/>
          </p:nvCxnSpPr>
          <p:spPr>
            <a:xfrm flipV="1">
              <a:off x="9539286" y="4074330"/>
              <a:ext cx="889220" cy="1524954"/>
            </a:xfrm>
            <a:prstGeom prst="line">
              <a:avLst/>
            </a:prstGeom>
            <a:ln w="6350">
              <a:solidFill>
                <a:srgbClr val="C7CBD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>
              <a:stCxn id="39" idx="1"/>
            </p:cNvCxnSpPr>
            <p:nvPr/>
          </p:nvCxnSpPr>
          <p:spPr>
            <a:xfrm flipH="1" flipV="1">
              <a:off x="9187496" y="4406750"/>
              <a:ext cx="330288" cy="1187970"/>
            </a:xfrm>
            <a:prstGeom prst="line">
              <a:avLst/>
            </a:prstGeom>
            <a:ln w="6350">
              <a:solidFill>
                <a:srgbClr val="C7CBD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 flipH="1" flipV="1">
              <a:off x="9210357" y="4383891"/>
              <a:ext cx="1692139" cy="475776"/>
            </a:xfrm>
            <a:prstGeom prst="line">
              <a:avLst/>
            </a:prstGeom>
            <a:ln w="6350">
              <a:solidFill>
                <a:srgbClr val="C7CBD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>
              <a:stCxn id="34" idx="1"/>
              <a:endCxn id="25" idx="5"/>
            </p:cNvCxnSpPr>
            <p:nvPr/>
          </p:nvCxnSpPr>
          <p:spPr>
            <a:xfrm flipH="1" flipV="1">
              <a:off x="10454769" y="4077159"/>
              <a:ext cx="430205" cy="766345"/>
            </a:xfrm>
            <a:prstGeom prst="line">
              <a:avLst/>
            </a:prstGeom>
            <a:ln w="6350">
              <a:solidFill>
                <a:srgbClr val="C7CBD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>
              <a:stCxn id="39" idx="7"/>
              <a:endCxn id="34" idx="3"/>
            </p:cNvCxnSpPr>
            <p:nvPr/>
          </p:nvCxnSpPr>
          <p:spPr>
            <a:xfrm flipV="1">
              <a:off x="9550113" y="4875833"/>
              <a:ext cx="1334861" cy="718887"/>
            </a:xfrm>
            <a:prstGeom prst="line">
              <a:avLst/>
            </a:prstGeom>
            <a:ln w="6350">
              <a:solidFill>
                <a:srgbClr val="C7CBD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椭圆 31"/>
            <p:cNvSpPr/>
            <p:nvPr/>
          </p:nvSpPr>
          <p:spPr>
            <a:xfrm>
              <a:off x="10671972" y="5407353"/>
              <a:ext cx="36000" cy="36000"/>
            </a:xfrm>
            <a:prstGeom prst="ellipse">
              <a:avLst/>
            </a:prstGeom>
            <a:solidFill>
              <a:srgbClr val="C7CB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>
              <a:off x="11148994" y="4643238"/>
              <a:ext cx="28800" cy="28800"/>
            </a:xfrm>
            <a:prstGeom prst="ellipse">
              <a:avLst/>
            </a:prstGeom>
            <a:solidFill>
              <a:srgbClr val="C7CB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>
              <a:off x="10878279" y="4836809"/>
              <a:ext cx="45719" cy="45719"/>
            </a:xfrm>
            <a:prstGeom prst="ellipse">
              <a:avLst/>
            </a:prstGeom>
            <a:solidFill>
              <a:srgbClr val="C7CB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等腰三角形 1"/>
            <p:cNvSpPr/>
            <p:nvPr/>
          </p:nvSpPr>
          <p:spPr>
            <a:xfrm>
              <a:off x="9519057" y="5605893"/>
              <a:ext cx="560392" cy="1135731"/>
            </a:xfrm>
            <a:custGeom>
              <a:avLst/>
              <a:gdLst>
                <a:gd name="connsiteX0" fmla="*/ 0 w 1141417"/>
                <a:gd name="connsiteY0" fmla="*/ 877762 h 877762"/>
                <a:gd name="connsiteX1" fmla="*/ 570709 w 1141417"/>
                <a:gd name="connsiteY1" fmla="*/ 0 h 877762"/>
                <a:gd name="connsiteX2" fmla="*/ 1141417 w 1141417"/>
                <a:gd name="connsiteY2" fmla="*/ 877762 h 877762"/>
                <a:gd name="connsiteX3" fmla="*/ 0 w 1141417"/>
                <a:gd name="connsiteY3" fmla="*/ 877762 h 877762"/>
                <a:gd name="connsiteX0" fmla="*/ 0 w 1833567"/>
                <a:gd name="connsiteY0" fmla="*/ 877762 h 877762"/>
                <a:gd name="connsiteX1" fmla="*/ 570709 w 1833567"/>
                <a:gd name="connsiteY1" fmla="*/ 0 h 877762"/>
                <a:gd name="connsiteX2" fmla="*/ 1833567 w 1833567"/>
                <a:gd name="connsiteY2" fmla="*/ 433262 h 877762"/>
                <a:gd name="connsiteX3" fmla="*/ 0 w 1833567"/>
                <a:gd name="connsiteY3" fmla="*/ 877762 h 877762"/>
                <a:gd name="connsiteX0" fmla="*/ 0 w 1268417"/>
                <a:gd name="connsiteY0" fmla="*/ 426912 h 433262"/>
                <a:gd name="connsiteX1" fmla="*/ 5559 w 1268417"/>
                <a:gd name="connsiteY1" fmla="*/ 0 h 433262"/>
                <a:gd name="connsiteX2" fmla="*/ 1268417 w 1268417"/>
                <a:gd name="connsiteY2" fmla="*/ 433262 h 433262"/>
                <a:gd name="connsiteX3" fmla="*/ 0 w 1268417"/>
                <a:gd name="connsiteY3" fmla="*/ 426912 h 433262"/>
                <a:gd name="connsiteX0" fmla="*/ 0 w 1474792"/>
                <a:gd name="connsiteY0" fmla="*/ 557087 h 557087"/>
                <a:gd name="connsiteX1" fmla="*/ 211934 w 1474792"/>
                <a:gd name="connsiteY1" fmla="*/ 0 h 557087"/>
                <a:gd name="connsiteX2" fmla="*/ 1474792 w 1474792"/>
                <a:gd name="connsiteY2" fmla="*/ 433262 h 557087"/>
                <a:gd name="connsiteX3" fmla="*/ 0 w 1474792"/>
                <a:gd name="connsiteY3" fmla="*/ 557087 h 557087"/>
                <a:gd name="connsiteX0" fmla="*/ 0 w 579442"/>
                <a:gd name="connsiteY0" fmla="*/ 557087 h 557087"/>
                <a:gd name="connsiteX1" fmla="*/ 211934 w 579442"/>
                <a:gd name="connsiteY1" fmla="*/ 0 h 557087"/>
                <a:gd name="connsiteX2" fmla="*/ 579442 w 579442"/>
                <a:gd name="connsiteY2" fmla="*/ 273719 h 557087"/>
                <a:gd name="connsiteX3" fmla="*/ 0 w 579442"/>
                <a:gd name="connsiteY3" fmla="*/ 557087 h 557087"/>
                <a:gd name="connsiteX0" fmla="*/ 0 w 758036"/>
                <a:gd name="connsiteY0" fmla="*/ 557087 h 557087"/>
                <a:gd name="connsiteX1" fmla="*/ 211934 w 758036"/>
                <a:gd name="connsiteY1" fmla="*/ 0 h 557087"/>
                <a:gd name="connsiteX2" fmla="*/ 758036 w 758036"/>
                <a:gd name="connsiteY2" fmla="*/ 164181 h 557087"/>
                <a:gd name="connsiteX3" fmla="*/ 0 w 758036"/>
                <a:gd name="connsiteY3" fmla="*/ 557087 h 557087"/>
                <a:gd name="connsiteX0" fmla="*/ 0 w 569917"/>
                <a:gd name="connsiteY0" fmla="*/ 1145256 h 1145256"/>
                <a:gd name="connsiteX1" fmla="*/ 23815 w 569917"/>
                <a:gd name="connsiteY1" fmla="*/ 0 h 1145256"/>
                <a:gd name="connsiteX2" fmla="*/ 569917 w 569917"/>
                <a:gd name="connsiteY2" fmla="*/ 164181 h 1145256"/>
                <a:gd name="connsiteX3" fmla="*/ 0 w 569917"/>
                <a:gd name="connsiteY3" fmla="*/ 1145256 h 1145256"/>
                <a:gd name="connsiteX0" fmla="*/ 0 w 560392"/>
                <a:gd name="connsiteY0" fmla="*/ 1135731 h 1135731"/>
                <a:gd name="connsiteX1" fmla="*/ 14290 w 560392"/>
                <a:gd name="connsiteY1" fmla="*/ 0 h 1135731"/>
                <a:gd name="connsiteX2" fmla="*/ 560392 w 560392"/>
                <a:gd name="connsiteY2" fmla="*/ 164181 h 1135731"/>
                <a:gd name="connsiteX3" fmla="*/ 0 w 560392"/>
                <a:gd name="connsiteY3" fmla="*/ 1135731 h 1135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0392" h="1135731">
                  <a:moveTo>
                    <a:pt x="0" y="1135731"/>
                  </a:moveTo>
                  <a:lnTo>
                    <a:pt x="14290" y="0"/>
                  </a:lnTo>
                  <a:lnTo>
                    <a:pt x="560392" y="164181"/>
                  </a:lnTo>
                  <a:lnTo>
                    <a:pt x="0" y="113573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solidFill>
                <a:srgbClr val="E4E6E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>
              <a:off x="9504893" y="6725373"/>
              <a:ext cx="45719" cy="45719"/>
            </a:xfrm>
            <a:prstGeom prst="ellipse">
              <a:avLst/>
            </a:prstGeom>
            <a:solidFill>
              <a:srgbClr val="C7CB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等腰三角形 58"/>
            <p:cNvSpPr/>
            <p:nvPr/>
          </p:nvSpPr>
          <p:spPr>
            <a:xfrm>
              <a:off x="9538637" y="5429148"/>
              <a:ext cx="1147764" cy="348379"/>
            </a:xfrm>
            <a:custGeom>
              <a:avLst/>
              <a:gdLst>
                <a:gd name="connsiteX0" fmla="*/ 0 w 628650"/>
                <a:gd name="connsiteY0" fmla="*/ 215029 h 215029"/>
                <a:gd name="connsiteX1" fmla="*/ 314325 w 628650"/>
                <a:gd name="connsiteY1" fmla="*/ 0 h 215029"/>
                <a:gd name="connsiteX2" fmla="*/ 628650 w 628650"/>
                <a:gd name="connsiteY2" fmla="*/ 215029 h 215029"/>
                <a:gd name="connsiteX3" fmla="*/ 0 w 628650"/>
                <a:gd name="connsiteY3" fmla="*/ 215029 h 215029"/>
                <a:gd name="connsiteX0" fmla="*/ 14287 w 642937"/>
                <a:gd name="connsiteY0" fmla="*/ 186454 h 186454"/>
                <a:gd name="connsiteX1" fmla="*/ 0 w 642937"/>
                <a:gd name="connsiteY1" fmla="*/ 0 h 186454"/>
                <a:gd name="connsiteX2" fmla="*/ 642937 w 642937"/>
                <a:gd name="connsiteY2" fmla="*/ 186454 h 186454"/>
                <a:gd name="connsiteX3" fmla="*/ 14287 w 642937"/>
                <a:gd name="connsiteY3" fmla="*/ 186454 h 186454"/>
                <a:gd name="connsiteX0" fmla="*/ 14287 w 995362"/>
                <a:gd name="connsiteY0" fmla="*/ 186454 h 641273"/>
                <a:gd name="connsiteX1" fmla="*/ 0 w 995362"/>
                <a:gd name="connsiteY1" fmla="*/ 0 h 641273"/>
                <a:gd name="connsiteX2" fmla="*/ 995362 w 995362"/>
                <a:gd name="connsiteY2" fmla="*/ 641273 h 641273"/>
                <a:gd name="connsiteX3" fmla="*/ 14287 w 995362"/>
                <a:gd name="connsiteY3" fmla="*/ 186454 h 641273"/>
                <a:gd name="connsiteX0" fmla="*/ 0 w 1245394"/>
                <a:gd name="connsiteY0" fmla="*/ 203123 h 641273"/>
                <a:gd name="connsiteX1" fmla="*/ 250032 w 1245394"/>
                <a:gd name="connsiteY1" fmla="*/ 0 h 641273"/>
                <a:gd name="connsiteX2" fmla="*/ 1245394 w 1245394"/>
                <a:gd name="connsiteY2" fmla="*/ 641273 h 641273"/>
                <a:gd name="connsiteX3" fmla="*/ 0 w 1245394"/>
                <a:gd name="connsiteY3" fmla="*/ 203123 h 641273"/>
                <a:gd name="connsiteX0" fmla="*/ 0 w 1774032"/>
                <a:gd name="connsiteY0" fmla="*/ 112635 h 641273"/>
                <a:gd name="connsiteX1" fmla="*/ 778670 w 1774032"/>
                <a:gd name="connsiteY1" fmla="*/ 0 h 641273"/>
                <a:gd name="connsiteX2" fmla="*/ 1774032 w 1774032"/>
                <a:gd name="connsiteY2" fmla="*/ 641273 h 641273"/>
                <a:gd name="connsiteX3" fmla="*/ 0 w 1774032"/>
                <a:gd name="connsiteY3" fmla="*/ 112635 h 641273"/>
                <a:gd name="connsiteX0" fmla="*/ 0 w 1774032"/>
                <a:gd name="connsiteY0" fmla="*/ 181691 h 710329"/>
                <a:gd name="connsiteX1" fmla="*/ 1147764 w 1774032"/>
                <a:gd name="connsiteY1" fmla="*/ 0 h 710329"/>
                <a:gd name="connsiteX2" fmla="*/ 1774032 w 1774032"/>
                <a:gd name="connsiteY2" fmla="*/ 710329 h 710329"/>
                <a:gd name="connsiteX3" fmla="*/ 0 w 1774032"/>
                <a:gd name="connsiteY3" fmla="*/ 181691 h 710329"/>
                <a:gd name="connsiteX0" fmla="*/ 0 w 1147764"/>
                <a:gd name="connsiteY0" fmla="*/ 181691 h 348379"/>
                <a:gd name="connsiteX1" fmla="*/ 1147764 w 1147764"/>
                <a:gd name="connsiteY1" fmla="*/ 0 h 348379"/>
                <a:gd name="connsiteX2" fmla="*/ 547688 w 1147764"/>
                <a:gd name="connsiteY2" fmla="*/ 348379 h 348379"/>
                <a:gd name="connsiteX3" fmla="*/ 0 w 1147764"/>
                <a:gd name="connsiteY3" fmla="*/ 181691 h 348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7764" h="348379">
                  <a:moveTo>
                    <a:pt x="0" y="181691"/>
                  </a:moveTo>
                  <a:lnTo>
                    <a:pt x="1147764" y="0"/>
                  </a:lnTo>
                  <a:lnTo>
                    <a:pt x="547688" y="348379"/>
                  </a:lnTo>
                  <a:lnTo>
                    <a:pt x="0" y="181691"/>
                  </a:lnTo>
                  <a:close/>
                </a:path>
              </a:pathLst>
            </a:custGeom>
            <a:solidFill>
              <a:schemeClr val="bg1"/>
            </a:solidFill>
            <a:ln w="6350">
              <a:solidFill>
                <a:srgbClr val="E3E5E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>
              <a:off x="9511089" y="5588025"/>
              <a:ext cx="45719" cy="45719"/>
            </a:xfrm>
            <a:prstGeom prst="ellipse">
              <a:avLst/>
            </a:prstGeom>
            <a:solidFill>
              <a:srgbClr val="C7CB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>
              <a:off x="10056426" y="5764191"/>
              <a:ext cx="36000" cy="36000"/>
            </a:xfrm>
            <a:prstGeom prst="ellipse">
              <a:avLst/>
            </a:prstGeom>
            <a:solidFill>
              <a:srgbClr val="C7CB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>
              <a:off x="12163200" y="5284321"/>
              <a:ext cx="28800" cy="28800"/>
            </a:xfrm>
            <a:prstGeom prst="ellipse">
              <a:avLst/>
            </a:prstGeom>
            <a:solidFill>
              <a:srgbClr val="C7CB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20" name="直接连接符 19"/>
          <p:cNvCxnSpPr/>
          <p:nvPr/>
        </p:nvCxnSpPr>
        <p:spPr>
          <a:xfrm flipH="1">
            <a:off x="0" y="6433143"/>
            <a:ext cx="1219200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4258103" y="2593076"/>
            <a:ext cx="43399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Question</a:t>
            </a:r>
            <a:endParaRPr lang="zh-CN" alt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1683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240"/>
          <p:cNvSpPr>
            <a:spLocks noChangeArrowheads="1"/>
          </p:cNvSpPr>
          <p:nvPr/>
        </p:nvSpPr>
        <p:spPr bwMode="gray">
          <a:xfrm rot="3419336">
            <a:off x="2049922" y="3149841"/>
            <a:ext cx="479425" cy="533112"/>
          </a:xfrm>
          <a:prstGeom prst="rect">
            <a:avLst/>
          </a:prstGeom>
          <a:gradFill rotWithShape="1">
            <a:gsLst>
              <a:gs pos="0">
                <a:srgbClr val="006699"/>
              </a:gs>
              <a:gs pos="100000">
                <a:srgbClr val="002F47"/>
              </a:gs>
            </a:gsLst>
            <a:lin ang="5400000" scaled="1"/>
          </a:gradFill>
          <a:ln w="9525">
            <a:miter lim="800000"/>
            <a:headEnd/>
            <a:tailEnd/>
          </a:ln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rgbClr val="006699"/>
            </a:extrusionClr>
          </a:sp3d>
        </p:spPr>
        <p:txBody>
          <a:bodyPr wrap="none" anchor="ctr">
            <a:flatTx/>
          </a:bodyPr>
          <a:lstStyle/>
          <a:p>
            <a:endParaRPr lang="zh-CN" altLang="en-US" sz="2800" b="1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5" name="Rectangle 240"/>
          <p:cNvSpPr>
            <a:spLocks noChangeArrowheads="1"/>
          </p:cNvSpPr>
          <p:nvPr/>
        </p:nvSpPr>
        <p:spPr bwMode="gray">
          <a:xfrm rot="3419336">
            <a:off x="2045568" y="2413966"/>
            <a:ext cx="479425" cy="533112"/>
          </a:xfrm>
          <a:prstGeom prst="rect">
            <a:avLst/>
          </a:prstGeom>
          <a:gradFill rotWithShape="1">
            <a:gsLst>
              <a:gs pos="0">
                <a:srgbClr val="006699"/>
              </a:gs>
              <a:gs pos="100000">
                <a:srgbClr val="002F47"/>
              </a:gs>
            </a:gsLst>
            <a:lin ang="5400000" scaled="1"/>
          </a:gradFill>
          <a:ln w="9525">
            <a:miter lim="800000"/>
            <a:headEnd/>
            <a:tailEnd/>
          </a:ln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rgbClr val="006699"/>
            </a:extrusionClr>
          </a:sp3d>
        </p:spPr>
        <p:txBody>
          <a:bodyPr wrap="none" anchor="ctr">
            <a:flatTx/>
          </a:bodyPr>
          <a:lstStyle/>
          <a:p>
            <a:endParaRPr lang="zh-CN" altLang="en-US" sz="2800" b="1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3" name="Rectangle 240"/>
          <p:cNvSpPr>
            <a:spLocks noChangeArrowheads="1"/>
          </p:cNvSpPr>
          <p:nvPr/>
        </p:nvSpPr>
        <p:spPr bwMode="gray">
          <a:xfrm rot="3419336">
            <a:off x="2062984" y="1647611"/>
            <a:ext cx="479425" cy="533112"/>
          </a:xfrm>
          <a:prstGeom prst="rect">
            <a:avLst/>
          </a:prstGeom>
          <a:gradFill rotWithShape="1">
            <a:gsLst>
              <a:gs pos="0">
                <a:srgbClr val="006699"/>
              </a:gs>
              <a:gs pos="100000">
                <a:srgbClr val="002F47"/>
              </a:gs>
            </a:gsLst>
            <a:lin ang="5400000" scaled="1"/>
          </a:gradFill>
          <a:ln w="9525">
            <a:miter lim="800000"/>
            <a:headEnd/>
            <a:tailEnd/>
          </a:ln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rgbClr val="006699"/>
            </a:extrusionClr>
          </a:sp3d>
        </p:spPr>
        <p:txBody>
          <a:bodyPr wrap="none" anchor="ctr">
            <a:flatTx/>
          </a:bodyPr>
          <a:lstStyle/>
          <a:p>
            <a:endParaRPr lang="zh-CN" altLang="en-US" sz="2800" b="1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" name="Line 239"/>
          <p:cNvSpPr>
            <a:spLocks noChangeShapeType="1"/>
          </p:cNvSpPr>
          <p:nvPr/>
        </p:nvSpPr>
        <p:spPr bwMode="gray">
          <a:xfrm>
            <a:off x="2743735" y="2822853"/>
            <a:ext cx="4915032" cy="0"/>
          </a:xfrm>
          <a:prstGeom prst="line">
            <a:avLst/>
          </a:prstGeom>
          <a:noFill/>
          <a:ln w="25400">
            <a:solidFill>
              <a:srgbClr val="969696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 sz="2800" b="1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" name="Rectangle 240"/>
          <p:cNvSpPr>
            <a:spLocks noChangeArrowheads="1"/>
          </p:cNvSpPr>
          <p:nvPr/>
        </p:nvSpPr>
        <p:spPr bwMode="gray">
          <a:xfrm rot="3419336">
            <a:off x="2067340" y="3937967"/>
            <a:ext cx="479425" cy="533112"/>
          </a:xfrm>
          <a:prstGeom prst="rect">
            <a:avLst/>
          </a:prstGeom>
          <a:gradFill rotWithShape="1">
            <a:gsLst>
              <a:gs pos="0">
                <a:srgbClr val="006699"/>
              </a:gs>
              <a:gs pos="100000">
                <a:srgbClr val="002F47"/>
              </a:gs>
            </a:gsLst>
            <a:lin ang="5400000" scaled="1"/>
          </a:gradFill>
          <a:ln w="9525">
            <a:miter lim="800000"/>
            <a:headEnd/>
            <a:tailEnd/>
          </a:ln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rgbClr val="006699"/>
            </a:extrusionClr>
          </a:sp3d>
        </p:spPr>
        <p:txBody>
          <a:bodyPr wrap="none" anchor="ctr">
            <a:flatTx/>
          </a:bodyPr>
          <a:lstStyle/>
          <a:p>
            <a:endParaRPr lang="zh-CN" altLang="en-US" sz="2800" b="1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7" name="Text Box 241"/>
          <p:cNvSpPr txBox="1">
            <a:spLocks noChangeArrowheads="1"/>
          </p:cNvSpPr>
          <p:nvPr/>
        </p:nvSpPr>
        <p:spPr bwMode="gray">
          <a:xfrm>
            <a:off x="3329462" y="2265776"/>
            <a:ext cx="2709396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1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关于工具的介绍</a:t>
            </a:r>
            <a:endParaRPr lang="en-US" altLang="zh-CN" sz="2800" b="1" dirty="0">
              <a:solidFill>
                <a:schemeClr val="tx1">
                  <a:lumMod val="1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8" name="Text Box 242"/>
          <p:cNvSpPr txBox="1">
            <a:spLocks noChangeArrowheads="1"/>
          </p:cNvSpPr>
          <p:nvPr/>
        </p:nvSpPr>
        <p:spPr bwMode="gray">
          <a:xfrm>
            <a:off x="2155425" y="2472334"/>
            <a:ext cx="373828" cy="523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8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</a:p>
        </p:txBody>
      </p:sp>
      <p:sp>
        <p:nvSpPr>
          <p:cNvPr id="6" name="标题 5"/>
          <p:cNvSpPr>
            <a:spLocks noGrp="1"/>
          </p:cNvSpPr>
          <p:nvPr>
            <p:ph type="title" idx="4294967295"/>
          </p:nvPr>
        </p:nvSpPr>
        <p:spPr>
          <a:xfrm>
            <a:off x="1019455" y="199793"/>
            <a:ext cx="6226175" cy="407988"/>
          </a:xfrm>
        </p:spPr>
        <p:txBody>
          <a:bodyPr>
            <a:noAutofit/>
          </a:bodyPr>
          <a:lstStyle/>
          <a:p>
            <a:r>
              <a:rPr lang="zh-CN" altLang="en-US" dirty="0" smtClean="0">
                <a:latin typeface="楷体" panose="02010609060101010101" pitchFamily="49" charset="-122"/>
              </a:rPr>
              <a:t>目录</a:t>
            </a:r>
            <a:endParaRPr lang="zh-CN" altLang="en-US" dirty="0">
              <a:latin typeface="楷体" panose="02010609060101010101" pitchFamily="49" charset="-122"/>
            </a:endParaRPr>
          </a:p>
        </p:txBody>
      </p:sp>
      <p:grpSp>
        <p:nvGrpSpPr>
          <p:cNvPr id="29" name="Group 228"/>
          <p:cNvGrpSpPr>
            <a:grpSpLocks/>
          </p:cNvGrpSpPr>
          <p:nvPr/>
        </p:nvGrpSpPr>
        <p:grpSpPr bwMode="auto">
          <a:xfrm>
            <a:off x="2172180" y="1592112"/>
            <a:ext cx="5486589" cy="523875"/>
            <a:chOff x="1044" y="1520"/>
            <a:chExt cx="3420" cy="330"/>
          </a:xfrm>
        </p:grpSpPr>
        <p:sp>
          <p:nvSpPr>
            <p:cNvPr id="32" name="Line 229"/>
            <p:cNvSpPr>
              <a:spLocks noChangeShapeType="1"/>
            </p:cNvSpPr>
            <p:nvPr/>
          </p:nvSpPr>
          <p:spPr bwMode="gray">
            <a:xfrm>
              <a:off x="1440" y="1790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</p:spPr>
          <p:txBody>
            <a:bodyPr wrap="none" anchor="ctr"/>
            <a:lstStyle/>
            <a:p>
              <a:endParaRPr lang="zh-CN" altLang="en-US" sz="2800" b="1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33" name="Text Box 232"/>
            <p:cNvSpPr txBox="1">
              <a:spLocks noChangeArrowheads="1"/>
            </p:cNvSpPr>
            <p:nvPr/>
          </p:nvSpPr>
          <p:spPr bwMode="gray">
            <a:xfrm>
              <a:off x="1044" y="1520"/>
              <a:ext cx="230" cy="33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800" b="1" dirty="0" smtClean="0">
                  <a:solidFill>
                    <a:srgbClr val="FFFFFF"/>
                  </a:solidFill>
                  <a:latin typeface="楷体" pitchFamily="49" charset="-122"/>
                  <a:ea typeface="楷体" pitchFamily="49" charset="-122"/>
                </a:rPr>
                <a:t>1</a:t>
              </a:r>
              <a:endParaRPr lang="en-US" altLang="zh-CN" sz="2800" b="1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</p:grpSp>
      <p:sp>
        <p:nvSpPr>
          <p:cNvPr id="34" name="Text Box 236"/>
          <p:cNvSpPr txBox="1">
            <a:spLocks noChangeArrowheads="1"/>
          </p:cNvSpPr>
          <p:nvPr/>
        </p:nvSpPr>
        <p:spPr bwMode="gray">
          <a:xfrm>
            <a:off x="3259261" y="1531826"/>
            <a:ext cx="2709396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b="1" dirty="0" smtClean="0">
                <a:solidFill>
                  <a:srgbClr val="2A1C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关于课程的介绍</a:t>
            </a:r>
            <a:endParaRPr lang="en-US" altLang="zh-CN" sz="2800" b="1" dirty="0">
              <a:solidFill>
                <a:srgbClr val="2A1C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5" name="Line 229"/>
          <p:cNvSpPr>
            <a:spLocks noChangeShapeType="1"/>
          </p:cNvSpPr>
          <p:nvPr/>
        </p:nvSpPr>
        <p:spPr bwMode="gray">
          <a:xfrm>
            <a:off x="2628191" y="4429693"/>
            <a:ext cx="4942865" cy="0"/>
          </a:xfrm>
          <a:prstGeom prst="line">
            <a:avLst/>
          </a:prstGeom>
          <a:noFill/>
          <a:ln w="25400">
            <a:solidFill>
              <a:srgbClr val="969696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800" b="1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7" name="Text Box 231"/>
          <p:cNvSpPr txBox="1">
            <a:spLocks noChangeArrowheads="1"/>
          </p:cNvSpPr>
          <p:nvPr/>
        </p:nvSpPr>
        <p:spPr bwMode="gray">
          <a:xfrm>
            <a:off x="3417690" y="3825716"/>
            <a:ext cx="3070071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禅道中组织与用户</a:t>
            </a:r>
            <a:endParaRPr lang="en-US" altLang="zh-CN" sz="2800" b="1" dirty="0">
              <a:solidFill>
                <a:schemeClr val="tx1">
                  <a:lumMod val="95000"/>
                  <a:lumOff val="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5" name="Text Box 232"/>
          <p:cNvSpPr txBox="1">
            <a:spLocks noChangeArrowheads="1"/>
          </p:cNvSpPr>
          <p:nvPr/>
        </p:nvSpPr>
        <p:spPr bwMode="gray">
          <a:xfrm>
            <a:off x="2208288" y="3857104"/>
            <a:ext cx="375945" cy="523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/>
            <a:r>
              <a:rPr lang="en-US" altLang="zh-CN" sz="28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</a:p>
        </p:txBody>
      </p:sp>
      <p:sp>
        <p:nvSpPr>
          <p:cNvPr id="39" name="Text Box 237"/>
          <p:cNvSpPr txBox="1">
            <a:spLocks noChangeArrowheads="1"/>
          </p:cNvSpPr>
          <p:nvPr/>
        </p:nvSpPr>
        <p:spPr bwMode="gray">
          <a:xfrm>
            <a:off x="2145924" y="3156474"/>
            <a:ext cx="365806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800" b="1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rPr>
              <a:t>3</a:t>
            </a:r>
          </a:p>
        </p:txBody>
      </p:sp>
      <p:sp>
        <p:nvSpPr>
          <p:cNvPr id="42" name="Text Box 231"/>
          <p:cNvSpPr txBox="1">
            <a:spLocks noChangeArrowheads="1"/>
          </p:cNvSpPr>
          <p:nvPr/>
        </p:nvSpPr>
        <p:spPr bwMode="gray">
          <a:xfrm>
            <a:off x="3377230" y="3021714"/>
            <a:ext cx="1627369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禅道安装</a:t>
            </a:r>
            <a:endParaRPr lang="en-US" altLang="zh-CN" sz="2800" b="1" dirty="0">
              <a:solidFill>
                <a:schemeClr val="tx1">
                  <a:lumMod val="95000"/>
                  <a:lumOff val="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7" name="Line 229"/>
          <p:cNvSpPr>
            <a:spLocks noChangeShapeType="1"/>
          </p:cNvSpPr>
          <p:nvPr/>
        </p:nvSpPr>
        <p:spPr bwMode="gray">
          <a:xfrm>
            <a:off x="2776989" y="3552605"/>
            <a:ext cx="4851300" cy="0"/>
          </a:xfrm>
          <a:prstGeom prst="line">
            <a:avLst/>
          </a:prstGeom>
          <a:noFill/>
          <a:ln w="25400">
            <a:solidFill>
              <a:srgbClr val="969696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 sz="2800" b="1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57895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测试过程管理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测试过程管理是整个软件项目管理过程的</a:t>
            </a:r>
            <a:r>
              <a:rPr lang="zh-CN" altLang="en-US" dirty="0" smtClean="0">
                <a:solidFill>
                  <a:srgbClr val="FF0000"/>
                </a:solidFill>
              </a:rPr>
              <a:t>一部分</a:t>
            </a:r>
            <a:r>
              <a:rPr lang="zh-CN" altLang="en-US" dirty="0" smtClean="0"/>
              <a:t>，谈论测试过程管理通常是在整个软件项目管理过程下进行的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传统瀑布模型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敏捷开发模式（简要回顾）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dirty="0" smtClean="0"/>
              <a:t>关于课程介绍</a:t>
            </a:r>
            <a:r>
              <a:rPr lang="en-US" altLang="zh-CN" dirty="0" smtClean="0"/>
              <a:t>	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371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产品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产品需求列表</a:t>
            </a:r>
            <a:endParaRPr lang="en-US" altLang="zh-CN" dirty="0" smtClean="0"/>
          </a:p>
          <a:p>
            <a:r>
              <a:rPr lang="en-US" altLang="zh-CN" dirty="0" smtClean="0"/>
              <a:t>Sprint</a:t>
            </a:r>
            <a:r>
              <a:rPr lang="zh-CN" altLang="en-US" dirty="0" smtClean="0"/>
              <a:t>  版本迭代</a:t>
            </a:r>
            <a:endParaRPr lang="en-US" altLang="zh-CN" dirty="0" smtClean="0"/>
          </a:p>
          <a:p>
            <a:r>
              <a:rPr lang="en-US" altLang="zh-CN" dirty="0" smtClean="0"/>
              <a:t>Daily Scrum Meeting</a:t>
            </a:r>
          </a:p>
          <a:p>
            <a:r>
              <a:rPr lang="zh-CN" altLang="en-US" dirty="0" smtClean="0"/>
              <a:t>不注重写大堆文档</a:t>
            </a:r>
            <a:endParaRPr lang="en-US" altLang="zh-CN" dirty="0" smtClean="0"/>
          </a:p>
          <a:p>
            <a:r>
              <a:rPr lang="en-US" altLang="zh-CN" dirty="0" smtClean="0"/>
              <a:t>……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dirty="0" smtClean="0"/>
              <a:t>敏捷开发模式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4814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240"/>
          <p:cNvSpPr>
            <a:spLocks noChangeArrowheads="1"/>
          </p:cNvSpPr>
          <p:nvPr/>
        </p:nvSpPr>
        <p:spPr bwMode="gray">
          <a:xfrm rot="3419336">
            <a:off x="2049922" y="3149841"/>
            <a:ext cx="479425" cy="533112"/>
          </a:xfrm>
          <a:prstGeom prst="rect">
            <a:avLst/>
          </a:prstGeom>
          <a:gradFill rotWithShape="1">
            <a:gsLst>
              <a:gs pos="0">
                <a:srgbClr val="006699"/>
              </a:gs>
              <a:gs pos="100000">
                <a:srgbClr val="002F47"/>
              </a:gs>
            </a:gsLst>
            <a:lin ang="5400000" scaled="1"/>
          </a:gradFill>
          <a:ln w="9525">
            <a:miter lim="800000"/>
            <a:headEnd/>
            <a:tailEnd/>
          </a:ln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rgbClr val="006699"/>
            </a:extrusionClr>
          </a:sp3d>
        </p:spPr>
        <p:txBody>
          <a:bodyPr wrap="none" anchor="ctr">
            <a:flatTx/>
          </a:bodyPr>
          <a:lstStyle/>
          <a:p>
            <a:endParaRPr lang="zh-CN" altLang="en-US" sz="2800" b="1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5" name="Rectangle 240"/>
          <p:cNvSpPr>
            <a:spLocks noChangeArrowheads="1"/>
          </p:cNvSpPr>
          <p:nvPr/>
        </p:nvSpPr>
        <p:spPr bwMode="gray">
          <a:xfrm rot="3419336">
            <a:off x="2045568" y="2413966"/>
            <a:ext cx="479425" cy="533112"/>
          </a:xfrm>
          <a:prstGeom prst="rect">
            <a:avLst/>
          </a:prstGeom>
          <a:gradFill rotWithShape="1">
            <a:gsLst>
              <a:gs pos="0">
                <a:srgbClr val="006699"/>
              </a:gs>
              <a:gs pos="100000">
                <a:srgbClr val="002F47"/>
              </a:gs>
            </a:gsLst>
            <a:lin ang="5400000" scaled="1"/>
          </a:gradFill>
          <a:ln w="9525">
            <a:miter lim="800000"/>
            <a:headEnd/>
            <a:tailEnd/>
          </a:ln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rgbClr val="006699"/>
            </a:extrusionClr>
          </a:sp3d>
        </p:spPr>
        <p:txBody>
          <a:bodyPr wrap="none" anchor="ctr">
            <a:flatTx/>
          </a:bodyPr>
          <a:lstStyle/>
          <a:p>
            <a:endParaRPr lang="zh-CN" altLang="en-US" sz="2800" b="1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3" name="Rectangle 240"/>
          <p:cNvSpPr>
            <a:spLocks noChangeArrowheads="1"/>
          </p:cNvSpPr>
          <p:nvPr/>
        </p:nvSpPr>
        <p:spPr bwMode="gray">
          <a:xfrm rot="3419336">
            <a:off x="2062984" y="1647611"/>
            <a:ext cx="479425" cy="533112"/>
          </a:xfrm>
          <a:prstGeom prst="rect">
            <a:avLst/>
          </a:prstGeom>
          <a:gradFill rotWithShape="1">
            <a:gsLst>
              <a:gs pos="0">
                <a:srgbClr val="006699"/>
              </a:gs>
              <a:gs pos="100000">
                <a:srgbClr val="002F47"/>
              </a:gs>
            </a:gsLst>
            <a:lin ang="5400000" scaled="1"/>
          </a:gradFill>
          <a:ln w="9525">
            <a:miter lim="800000"/>
            <a:headEnd/>
            <a:tailEnd/>
          </a:ln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rgbClr val="006699"/>
            </a:extrusionClr>
          </a:sp3d>
        </p:spPr>
        <p:txBody>
          <a:bodyPr wrap="none" anchor="ctr">
            <a:flatTx/>
          </a:bodyPr>
          <a:lstStyle/>
          <a:p>
            <a:endParaRPr lang="zh-CN" altLang="en-US" sz="2800" b="1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" name="Line 239"/>
          <p:cNvSpPr>
            <a:spLocks noChangeShapeType="1"/>
          </p:cNvSpPr>
          <p:nvPr/>
        </p:nvSpPr>
        <p:spPr bwMode="gray">
          <a:xfrm>
            <a:off x="2743735" y="2822853"/>
            <a:ext cx="4915032" cy="0"/>
          </a:xfrm>
          <a:prstGeom prst="line">
            <a:avLst/>
          </a:prstGeom>
          <a:noFill/>
          <a:ln w="25400">
            <a:solidFill>
              <a:srgbClr val="969696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 sz="2800" b="1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" name="Rectangle 240"/>
          <p:cNvSpPr>
            <a:spLocks noChangeArrowheads="1"/>
          </p:cNvSpPr>
          <p:nvPr/>
        </p:nvSpPr>
        <p:spPr bwMode="gray">
          <a:xfrm rot="3419336">
            <a:off x="2067340" y="3937967"/>
            <a:ext cx="479425" cy="533112"/>
          </a:xfrm>
          <a:prstGeom prst="rect">
            <a:avLst/>
          </a:prstGeom>
          <a:gradFill rotWithShape="1">
            <a:gsLst>
              <a:gs pos="0">
                <a:srgbClr val="006699"/>
              </a:gs>
              <a:gs pos="100000">
                <a:srgbClr val="002F47"/>
              </a:gs>
            </a:gsLst>
            <a:lin ang="5400000" scaled="1"/>
          </a:gradFill>
          <a:ln w="9525">
            <a:miter lim="800000"/>
            <a:headEnd/>
            <a:tailEnd/>
          </a:ln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rgbClr val="006699"/>
            </a:extrusionClr>
          </a:sp3d>
        </p:spPr>
        <p:txBody>
          <a:bodyPr wrap="none" anchor="ctr">
            <a:flatTx/>
          </a:bodyPr>
          <a:lstStyle/>
          <a:p>
            <a:endParaRPr lang="zh-CN" altLang="en-US" sz="2800" b="1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7" name="Text Box 241"/>
          <p:cNvSpPr txBox="1">
            <a:spLocks noChangeArrowheads="1"/>
          </p:cNvSpPr>
          <p:nvPr/>
        </p:nvSpPr>
        <p:spPr bwMode="gray">
          <a:xfrm>
            <a:off x="3329462" y="2265776"/>
            <a:ext cx="2709396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关于工具的介绍</a:t>
            </a:r>
            <a:endParaRPr lang="en-US" altLang="zh-CN" sz="28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8" name="Text Box 242"/>
          <p:cNvSpPr txBox="1">
            <a:spLocks noChangeArrowheads="1"/>
          </p:cNvSpPr>
          <p:nvPr/>
        </p:nvSpPr>
        <p:spPr bwMode="gray">
          <a:xfrm>
            <a:off x="2155425" y="2472334"/>
            <a:ext cx="373828" cy="523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8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</a:p>
        </p:txBody>
      </p:sp>
      <p:sp>
        <p:nvSpPr>
          <p:cNvPr id="6" name="标题 5"/>
          <p:cNvSpPr>
            <a:spLocks noGrp="1"/>
          </p:cNvSpPr>
          <p:nvPr>
            <p:ph type="title" idx="4294967295"/>
          </p:nvPr>
        </p:nvSpPr>
        <p:spPr>
          <a:xfrm>
            <a:off x="1019455" y="199793"/>
            <a:ext cx="6226175" cy="407988"/>
          </a:xfrm>
        </p:spPr>
        <p:txBody>
          <a:bodyPr>
            <a:noAutofit/>
          </a:bodyPr>
          <a:lstStyle/>
          <a:p>
            <a:r>
              <a:rPr lang="zh-CN" altLang="en-US" dirty="0" smtClean="0">
                <a:latin typeface="楷体" panose="02010609060101010101" pitchFamily="49" charset="-122"/>
              </a:rPr>
              <a:t>目录</a:t>
            </a:r>
            <a:endParaRPr lang="zh-CN" altLang="en-US" dirty="0">
              <a:latin typeface="楷体" panose="02010609060101010101" pitchFamily="49" charset="-122"/>
            </a:endParaRPr>
          </a:p>
        </p:txBody>
      </p:sp>
      <p:grpSp>
        <p:nvGrpSpPr>
          <p:cNvPr id="29" name="Group 228"/>
          <p:cNvGrpSpPr>
            <a:grpSpLocks/>
          </p:cNvGrpSpPr>
          <p:nvPr/>
        </p:nvGrpSpPr>
        <p:grpSpPr bwMode="auto">
          <a:xfrm>
            <a:off x="2172180" y="1592112"/>
            <a:ext cx="5486589" cy="523875"/>
            <a:chOff x="1044" y="1520"/>
            <a:chExt cx="3420" cy="330"/>
          </a:xfrm>
        </p:grpSpPr>
        <p:sp>
          <p:nvSpPr>
            <p:cNvPr id="32" name="Line 229"/>
            <p:cNvSpPr>
              <a:spLocks noChangeShapeType="1"/>
            </p:cNvSpPr>
            <p:nvPr/>
          </p:nvSpPr>
          <p:spPr bwMode="gray">
            <a:xfrm>
              <a:off x="1440" y="1790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</p:spPr>
          <p:txBody>
            <a:bodyPr wrap="none" anchor="ctr"/>
            <a:lstStyle/>
            <a:p>
              <a:endParaRPr lang="zh-CN" altLang="en-US" sz="2800" b="1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33" name="Text Box 232"/>
            <p:cNvSpPr txBox="1">
              <a:spLocks noChangeArrowheads="1"/>
            </p:cNvSpPr>
            <p:nvPr/>
          </p:nvSpPr>
          <p:spPr bwMode="gray">
            <a:xfrm>
              <a:off x="1044" y="1520"/>
              <a:ext cx="230" cy="33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800" b="1" dirty="0" smtClean="0">
                  <a:solidFill>
                    <a:srgbClr val="FFFFFF"/>
                  </a:solidFill>
                  <a:latin typeface="楷体" pitchFamily="49" charset="-122"/>
                  <a:ea typeface="楷体" pitchFamily="49" charset="-122"/>
                </a:rPr>
                <a:t>1</a:t>
              </a:r>
              <a:endParaRPr lang="en-US" altLang="zh-CN" sz="2800" b="1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</p:grpSp>
      <p:sp>
        <p:nvSpPr>
          <p:cNvPr id="34" name="Text Box 236"/>
          <p:cNvSpPr txBox="1">
            <a:spLocks noChangeArrowheads="1"/>
          </p:cNvSpPr>
          <p:nvPr/>
        </p:nvSpPr>
        <p:spPr bwMode="gray">
          <a:xfrm>
            <a:off x="3259261" y="1531826"/>
            <a:ext cx="2709396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b="1" dirty="0" smtClean="0">
                <a:solidFill>
                  <a:srgbClr val="2A1C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关于课程的介绍</a:t>
            </a:r>
            <a:endParaRPr lang="en-US" altLang="zh-CN" sz="2800" b="1" dirty="0">
              <a:solidFill>
                <a:srgbClr val="2A1C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5" name="Line 229"/>
          <p:cNvSpPr>
            <a:spLocks noChangeShapeType="1"/>
          </p:cNvSpPr>
          <p:nvPr/>
        </p:nvSpPr>
        <p:spPr bwMode="gray">
          <a:xfrm>
            <a:off x="2628191" y="4429693"/>
            <a:ext cx="4942865" cy="0"/>
          </a:xfrm>
          <a:prstGeom prst="line">
            <a:avLst/>
          </a:prstGeom>
          <a:noFill/>
          <a:ln w="25400">
            <a:solidFill>
              <a:srgbClr val="969696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800" b="1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7" name="Text Box 231"/>
          <p:cNvSpPr txBox="1">
            <a:spLocks noChangeArrowheads="1"/>
          </p:cNvSpPr>
          <p:nvPr/>
        </p:nvSpPr>
        <p:spPr bwMode="gray">
          <a:xfrm>
            <a:off x="3417690" y="3825716"/>
            <a:ext cx="3070071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禅道中组织与用户</a:t>
            </a:r>
            <a:endParaRPr lang="en-US" altLang="zh-CN" sz="2800" b="1" dirty="0">
              <a:solidFill>
                <a:schemeClr val="tx1">
                  <a:lumMod val="95000"/>
                  <a:lumOff val="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5" name="Text Box 232"/>
          <p:cNvSpPr txBox="1">
            <a:spLocks noChangeArrowheads="1"/>
          </p:cNvSpPr>
          <p:nvPr/>
        </p:nvSpPr>
        <p:spPr bwMode="gray">
          <a:xfrm>
            <a:off x="2208288" y="3857104"/>
            <a:ext cx="375945" cy="523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/>
            <a:r>
              <a:rPr lang="en-US" altLang="zh-CN" sz="28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</a:p>
        </p:txBody>
      </p:sp>
      <p:sp>
        <p:nvSpPr>
          <p:cNvPr id="39" name="Text Box 237"/>
          <p:cNvSpPr txBox="1">
            <a:spLocks noChangeArrowheads="1"/>
          </p:cNvSpPr>
          <p:nvPr/>
        </p:nvSpPr>
        <p:spPr bwMode="gray">
          <a:xfrm>
            <a:off x="2145924" y="3156474"/>
            <a:ext cx="365806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800" b="1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rPr>
              <a:t>3</a:t>
            </a:r>
          </a:p>
        </p:txBody>
      </p:sp>
      <p:sp>
        <p:nvSpPr>
          <p:cNvPr id="42" name="Text Box 231"/>
          <p:cNvSpPr txBox="1">
            <a:spLocks noChangeArrowheads="1"/>
          </p:cNvSpPr>
          <p:nvPr/>
        </p:nvSpPr>
        <p:spPr bwMode="gray">
          <a:xfrm>
            <a:off x="3377230" y="3021714"/>
            <a:ext cx="1627369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禅道安装</a:t>
            </a:r>
            <a:endParaRPr lang="en-US" altLang="zh-CN" sz="2800" b="1" dirty="0">
              <a:solidFill>
                <a:schemeClr val="tx1">
                  <a:lumMod val="95000"/>
                  <a:lumOff val="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7" name="Line 229"/>
          <p:cNvSpPr>
            <a:spLocks noChangeShapeType="1"/>
          </p:cNvSpPr>
          <p:nvPr/>
        </p:nvSpPr>
        <p:spPr bwMode="gray">
          <a:xfrm>
            <a:off x="2776989" y="3552605"/>
            <a:ext cx="4851300" cy="0"/>
          </a:xfrm>
          <a:prstGeom prst="line">
            <a:avLst/>
          </a:prstGeom>
          <a:noFill/>
          <a:ln w="25400">
            <a:solidFill>
              <a:srgbClr val="969696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 sz="2800" b="1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26445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HP ALM</a:t>
            </a:r>
          </a:p>
          <a:p>
            <a:r>
              <a:rPr lang="en-US" altLang="zh-CN" dirty="0" smtClean="0"/>
              <a:t>Jira</a:t>
            </a:r>
          </a:p>
          <a:p>
            <a:r>
              <a:rPr lang="en-US" altLang="zh-CN" dirty="0" err="1" smtClean="0"/>
              <a:t>Redmine</a:t>
            </a:r>
            <a:endParaRPr lang="en-US" altLang="zh-CN" dirty="0" smtClean="0"/>
          </a:p>
          <a:p>
            <a:r>
              <a:rPr lang="en-US" altLang="zh-CN" dirty="0" err="1" smtClean="0"/>
              <a:t>Teambition</a:t>
            </a:r>
            <a:r>
              <a:rPr lang="en-US" altLang="zh-CN" dirty="0" smtClean="0"/>
              <a:t>(</a:t>
            </a:r>
            <a:r>
              <a:rPr lang="zh-CN" altLang="en-US" dirty="0" smtClean="0"/>
              <a:t>任务驱动</a:t>
            </a:r>
            <a:r>
              <a:rPr lang="en-US" altLang="zh-CN" dirty="0" smtClean="0"/>
              <a:t>)</a:t>
            </a:r>
          </a:p>
          <a:p>
            <a:r>
              <a:rPr lang="en-US" altLang="zh-CN" dirty="0" err="1" smtClean="0"/>
              <a:t>TestLink</a:t>
            </a:r>
            <a:endParaRPr lang="en-US" altLang="zh-CN" dirty="0"/>
          </a:p>
          <a:p>
            <a:r>
              <a:rPr lang="zh-CN" altLang="en-US" dirty="0" smtClean="0">
                <a:solidFill>
                  <a:srgbClr val="FF0000"/>
                </a:solidFill>
              </a:rPr>
              <a:t>禅道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/>
              <a:t>……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dirty="0" smtClean="0"/>
              <a:t>关于测试管理工具介绍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54936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+mn-ea"/>
              </a:rPr>
              <a:t>ALM</a:t>
            </a:r>
            <a:r>
              <a:rPr lang="zh-CN" altLang="en-US" dirty="0">
                <a:latin typeface="+mn-ea"/>
              </a:rPr>
              <a:t>（</a:t>
            </a:r>
            <a:r>
              <a:rPr lang="en-US" altLang="zh-CN" dirty="0">
                <a:latin typeface="+mn-ea"/>
              </a:rPr>
              <a:t>HP Application Lifecycle Management</a:t>
            </a:r>
            <a:r>
              <a:rPr lang="zh-CN" altLang="en-US" dirty="0">
                <a:latin typeface="+mn-ea"/>
              </a:rPr>
              <a:t>）应用软件生命周期管理，是一个基于</a:t>
            </a:r>
            <a:r>
              <a:rPr lang="en-US" altLang="zh-CN" dirty="0">
                <a:latin typeface="+mn-ea"/>
              </a:rPr>
              <a:t>Web</a:t>
            </a:r>
            <a:r>
              <a:rPr lang="zh-CN" altLang="en-US" dirty="0">
                <a:latin typeface="+mn-ea"/>
              </a:rPr>
              <a:t>的</a:t>
            </a:r>
            <a:r>
              <a:rPr lang="zh-CN" altLang="en-US" dirty="0">
                <a:solidFill>
                  <a:srgbClr val="FF0000"/>
                </a:solidFill>
                <a:latin typeface="+mn-ea"/>
              </a:rPr>
              <a:t>测试管理工具</a:t>
            </a:r>
            <a:r>
              <a:rPr lang="zh-CN" altLang="en-US" dirty="0">
                <a:latin typeface="+mn-ea"/>
              </a:rPr>
              <a:t>，可以组织和管理应用程序测试流程的所有阶段，包括制定测试需求、测试计划、执行测试和跟踪缺陷。能够</a:t>
            </a:r>
            <a:r>
              <a:rPr lang="zh-CN" altLang="en-US" dirty="0">
                <a:solidFill>
                  <a:srgbClr val="FF0000"/>
                </a:solidFill>
                <a:latin typeface="+mn-ea"/>
              </a:rPr>
              <a:t>系统地控制整个测试过程</a:t>
            </a:r>
            <a:r>
              <a:rPr lang="zh-CN" altLang="en-US" dirty="0">
                <a:latin typeface="+mn-ea"/>
              </a:rPr>
              <a:t>，并创建整个测试工作流的框架和基础，使整个测试管理过程变得更为简单和有</a:t>
            </a:r>
            <a:r>
              <a:rPr lang="zh-CN" altLang="en-US" dirty="0" smtClean="0">
                <a:latin typeface="+mn-ea"/>
              </a:rPr>
              <a:t>组织</a:t>
            </a:r>
            <a:endParaRPr lang="en-US" altLang="zh-CN" dirty="0">
              <a:latin typeface="+mn-ea"/>
            </a:endParaRPr>
          </a:p>
          <a:p>
            <a:endParaRPr lang="zh-CN" altLang="en-US" b="0" dirty="0"/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 smtClean="0"/>
              <a:t>HP ALM</a:t>
            </a:r>
            <a:r>
              <a:rPr lang="zh-CN" altLang="en-US" dirty="0" smtClean="0"/>
              <a:t>简介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1969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自定义 1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8282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5377</TotalTime>
  <Words>1334</Words>
  <Application>Microsoft Office PowerPoint</Application>
  <PresentationFormat>宽屏</PresentationFormat>
  <Paragraphs>209</Paragraphs>
  <Slides>30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9" baseType="lpstr">
      <vt:lpstr>等线</vt:lpstr>
      <vt:lpstr>黑体</vt:lpstr>
      <vt:lpstr>楷体</vt:lpstr>
      <vt:lpstr>宋体</vt:lpstr>
      <vt:lpstr>Arial</vt:lpstr>
      <vt:lpstr>Calibri</vt:lpstr>
      <vt:lpstr>Lucida Console</vt:lpstr>
      <vt:lpstr>Times New Roman</vt:lpstr>
      <vt:lpstr>Office Theme</vt:lpstr>
      <vt:lpstr>PowerPoint 演示文稿</vt:lpstr>
      <vt:lpstr>自我介绍</vt:lpstr>
      <vt:lpstr>课程介绍</vt:lpstr>
      <vt:lpstr>目录</vt:lpstr>
      <vt:lpstr>关于课程介绍 </vt:lpstr>
      <vt:lpstr>敏捷开发模式</vt:lpstr>
      <vt:lpstr>目录</vt:lpstr>
      <vt:lpstr>关于测试管理工具介绍</vt:lpstr>
      <vt:lpstr>HP ALM简介</vt:lpstr>
      <vt:lpstr>HP ALM简介</vt:lpstr>
      <vt:lpstr>JIRA简介</vt:lpstr>
      <vt:lpstr>Teambition界面</vt:lpstr>
      <vt:lpstr>禅道介绍</vt:lpstr>
      <vt:lpstr>禅道能做什么</vt:lpstr>
      <vt:lpstr>禅道管理理念</vt:lpstr>
      <vt:lpstr>目录</vt:lpstr>
      <vt:lpstr>禅道安装</vt:lpstr>
      <vt:lpstr>Windows用一键安装包安装 </vt:lpstr>
      <vt:lpstr>Linux版安装方法</vt:lpstr>
      <vt:lpstr>Practice—安装</vt:lpstr>
      <vt:lpstr>目录</vt:lpstr>
      <vt:lpstr>分析场景</vt:lpstr>
      <vt:lpstr>分析场景</vt:lpstr>
      <vt:lpstr>创建部门</vt:lpstr>
      <vt:lpstr>添加用户 </vt:lpstr>
      <vt:lpstr>权限相关 </vt:lpstr>
      <vt:lpstr>给不同用户分配不同权限</vt:lpstr>
      <vt:lpstr>Practice</vt:lpstr>
      <vt:lpstr>内容总结</vt:lpstr>
      <vt:lpstr>PowerPoint 演示文稿</vt:lpstr>
    </vt:vector>
  </TitlesOfParts>
  <Company>P R 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China</dc:creator>
  <cp:lastModifiedBy>Administrator</cp:lastModifiedBy>
  <cp:revision>503</cp:revision>
  <dcterms:created xsi:type="dcterms:W3CDTF">2015-11-26T12:54:06Z</dcterms:created>
  <dcterms:modified xsi:type="dcterms:W3CDTF">2017-04-20T07:35:16Z</dcterms:modified>
</cp:coreProperties>
</file>