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62" r:id="rId2"/>
    <p:sldId id="396" r:id="rId3"/>
    <p:sldId id="397" r:id="rId4"/>
    <p:sldId id="452" r:id="rId5"/>
    <p:sldId id="451" r:id="rId6"/>
    <p:sldId id="464" r:id="rId7"/>
    <p:sldId id="457" r:id="rId8"/>
    <p:sldId id="458" r:id="rId9"/>
    <p:sldId id="465" r:id="rId10"/>
    <p:sldId id="453" r:id="rId11"/>
    <p:sldId id="454" r:id="rId12"/>
    <p:sldId id="455" r:id="rId13"/>
    <p:sldId id="459" r:id="rId14"/>
    <p:sldId id="460" r:id="rId15"/>
    <p:sldId id="461" r:id="rId16"/>
    <p:sldId id="462" r:id="rId17"/>
    <p:sldId id="463" r:id="rId18"/>
    <p:sldId id="456" r:id="rId19"/>
    <p:sldId id="444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9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9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第二讲 产品经理篇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小玲是知名互联网公司产品经理，公司开始使用禅道项目管理工具后，她无从下手：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不知道该怎样管理</a:t>
            </a:r>
            <a:r>
              <a:rPr lang="zh-CN" altLang="en-US" dirty="0" smtClean="0">
                <a:solidFill>
                  <a:srgbClr val="FF0000"/>
                </a:solidFill>
              </a:rPr>
              <a:t>产品</a:t>
            </a:r>
            <a:r>
              <a:rPr lang="zh-CN" altLang="en-US" dirty="0" smtClean="0"/>
              <a:t>，管理</a:t>
            </a: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 smtClean="0"/>
              <a:t>，以及对应</a:t>
            </a:r>
            <a:r>
              <a:rPr lang="zh-CN" altLang="en-US" dirty="0" smtClean="0">
                <a:solidFill>
                  <a:srgbClr val="FF0000"/>
                </a:solidFill>
              </a:rPr>
              <a:t>每个版本的需求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公司有些</a:t>
            </a:r>
            <a:r>
              <a:rPr lang="zh-CN" altLang="en-US" dirty="0"/>
              <a:t>产品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完全保密的</a:t>
            </a:r>
            <a:r>
              <a:rPr lang="zh-CN" altLang="en-US" dirty="0" smtClean="0"/>
              <a:t>，只有参与的人可以看到，其他人都不能看到，小玲该怎么做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公司有些产品是支持</a:t>
            </a:r>
            <a:r>
              <a:rPr lang="zh-CN" altLang="en-US" dirty="0" smtClean="0">
                <a:solidFill>
                  <a:srgbClr val="FF0000"/>
                </a:solidFill>
              </a:rPr>
              <a:t>跨平台</a:t>
            </a:r>
            <a:r>
              <a:rPr lang="zh-CN" altLang="en-US" dirty="0" smtClean="0"/>
              <a:t>使用的，该怎样管理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6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创建产品</a:t>
            </a:r>
            <a:endParaRPr lang="en-US" altLang="zh-CN" dirty="0" smtClean="0"/>
          </a:p>
          <a:p>
            <a:r>
              <a:rPr lang="zh-CN" altLang="en-US" dirty="0" smtClean="0"/>
              <a:t>创建产品需求</a:t>
            </a:r>
            <a:endParaRPr lang="en-US" altLang="zh-CN" dirty="0" smtClean="0"/>
          </a:p>
          <a:p>
            <a:r>
              <a:rPr lang="zh-CN" altLang="en-US" dirty="0" smtClean="0"/>
              <a:t>创建私有产品</a:t>
            </a:r>
            <a:endParaRPr lang="en-US" altLang="zh-CN" dirty="0" smtClean="0"/>
          </a:p>
          <a:p>
            <a:r>
              <a:rPr lang="zh-CN" altLang="en-US" dirty="0" smtClean="0"/>
              <a:t>创建多平台产品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管理产品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6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Backlog</a:t>
            </a:r>
            <a:r>
              <a:rPr lang="zh-CN" altLang="en-US" dirty="0" smtClean="0"/>
              <a:t>）并编辑</a:t>
            </a:r>
            <a:r>
              <a:rPr lang="zh-CN" altLang="en-US" dirty="0" smtClean="0">
                <a:solidFill>
                  <a:srgbClr val="FF0000"/>
                </a:solidFill>
              </a:rPr>
              <a:t>用户故事</a:t>
            </a:r>
            <a:r>
              <a:rPr lang="zh-CN" altLang="en-US" dirty="0" smtClean="0"/>
              <a:t>（</a:t>
            </a:r>
            <a:r>
              <a:rPr lang="en-US" altLang="zh-CN" dirty="0"/>
              <a:t>U</a:t>
            </a:r>
            <a:r>
              <a:rPr lang="en-US" altLang="zh-CN" dirty="0" smtClean="0"/>
              <a:t>ser story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可以单个创建也可以批量创建</a:t>
            </a:r>
            <a:endParaRPr lang="en-US" altLang="zh-CN" dirty="0" smtClean="0"/>
          </a:p>
          <a:p>
            <a:r>
              <a:rPr lang="zh-CN" altLang="en-US" dirty="0" smtClean="0"/>
              <a:t>查看需求报表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管理需求</a:t>
            </a:r>
            <a:r>
              <a:rPr lang="en-US" altLang="zh-CN" dirty="0" smtClean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3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5" y="929867"/>
            <a:ext cx="10275931" cy="55101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小玲按照不同的需求创建了不同的产品，心里感觉敞亮多了，困扰很长时间的问题终于得到解决，现在她又开始思考新的问题：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我怎样看项目的进度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我该怎样管理我们的文档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我该怎样维护平台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产品模块怎样维护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产品的概览填写到哪里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动态：记录了产品开发过程中，谁做了哪些操作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6" y="1643199"/>
            <a:ext cx="9815614" cy="52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053863" cy="729116"/>
          </a:xfrm>
        </p:spPr>
        <p:txBody>
          <a:bodyPr/>
          <a:lstStyle/>
          <a:p>
            <a:r>
              <a:rPr lang="zh-CN" altLang="en-US" dirty="0" smtClean="0"/>
              <a:t>计划：产品每个版本计划开发的特性等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计划维护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1566651"/>
            <a:ext cx="11142111" cy="49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当产品完成发布时，创建发布版本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查看路线图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发布与路线图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文档可以分不同模块进行记录</a:t>
            </a:r>
            <a:endParaRPr lang="en-US" altLang="zh-CN" dirty="0" smtClean="0"/>
          </a:p>
          <a:p>
            <a:r>
              <a:rPr lang="zh-CN" altLang="en-US" dirty="0" smtClean="0"/>
              <a:t>模块：区分模块后，之后编写测试用例，提交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都可以使用</a:t>
            </a:r>
            <a:endParaRPr lang="en-US" altLang="zh-CN" dirty="0" smtClean="0"/>
          </a:p>
          <a:p>
            <a:r>
              <a:rPr lang="zh-CN" altLang="en-US" dirty="0" smtClean="0"/>
              <a:t>概况：编写产品的概况信息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文档、模块、概况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249805" cy="55231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禅道与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中的对应关系</a:t>
            </a:r>
            <a:endParaRPr lang="en-US" altLang="zh-CN" dirty="0" smtClean="0"/>
          </a:p>
          <a:p>
            <a:r>
              <a:rPr lang="zh-CN" altLang="en-US" dirty="0" smtClean="0"/>
              <a:t>维护产品</a:t>
            </a:r>
            <a:endParaRPr lang="en-US" altLang="zh-CN" dirty="0" smtClean="0"/>
          </a:p>
          <a:p>
            <a:r>
              <a:rPr lang="zh-CN" altLang="en-US" dirty="0" smtClean="0"/>
              <a:t>维护需求</a:t>
            </a:r>
            <a:endParaRPr lang="en-US" altLang="zh-CN" dirty="0" smtClean="0"/>
          </a:p>
          <a:p>
            <a:r>
              <a:rPr lang="zh-CN" altLang="en-US" dirty="0" smtClean="0"/>
              <a:t>维护模块</a:t>
            </a:r>
            <a:endParaRPr lang="en-US" altLang="zh-CN" dirty="0" smtClean="0"/>
          </a:p>
          <a:p>
            <a:r>
              <a:rPr lang="zh-CN" altLang="en-US" dirty="0" smtClean="0"/>
              <a:t>发布记录</a:t>
            </a:r>
            <a:endParaRPr lang="en-US" altLang="zh-CN" dirty="0" smtClean="0"/>
          </a:p>
          <a:p>
            <a:r>
              <a:rPr lang="zh-CN" altLang="en-US" dirty="0" smtClean="0"/>
              <a:t>文档记录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15120" cy="57191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分小组分别创建多平台产品名称为财务管理系统，图书管理系统，饭卡管理系统，宿舍管理系统，教务系统等等或者自拟题目</a:t>
            </a:r>
            <a:endParaRPr lang="en-US" altLang="zh-CN" dirty="0" smtClean="0"/>
          </a:p>
          <a:p>
            <a:r>
              <a:rPr lang="zh-CN" altLang="en-US" dirty="0" smtClean="0"/>
              <a:t>根据你的设想写出产品需求列表</a:t>
            </a:r>
            <a:endParaRPr lang="en-US" altLang="zh-CN" dirty="0" smtClean="0"/>
          </a:p>
          <a:p>
            <a:r>
              <a:rPr lang="zh-CN" altLang="en-US" dirty="0" smtClean="0"/>
              <a:t>创建版本计划</a:t>
            </a:r>
            <a:endParaRPr lang="en-US" altLang="zh-CN" dirty="0" smtClean="0"/>
          </a:p>
          <a:p>
            <a:r>
              <a:rPr lang="zh-CN" altLang="en-US" dirty="0" smtClean="0"/>
              <a:t>分模块创建文档：如会议记录、产品决议等等</a:t>
            </a:r>
            <a:endParaRPr lang="en-US" altLang="zh-CN" dirty="0" smtClean="0"/>
          </a:p>
          <a:p>
            <a:r>
              <a:rPr lang="zh-CN" altLang="en-US" dirty="0" smtClean="0"/>
              <a:t>编写产品概览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7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理解产品经理职责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掌握产品经理使用工具管理日常工作内容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掌握产品经理使用工具管理日常工作内容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37273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禅道和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Scrum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对应关系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64527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Scrum</a:t>
            </a:r>
            <a:r>
              <a:rPr lang="zh-CN" altLang="en-US" sz="2800" b="1" dirty="0" smtClean="0">
                <a:solidFill>
                  <a:srgbClr val="2A1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简要回顾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维护需求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维护产品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519332" y="5196051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建立发布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99429" y="4623462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71645" y="130629"/>
            <a:ext cx="8301567" cy="5270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使用流程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1" y="822959"/>
            <a:ext cx="12030891" cy="6342335"/>
            <a:chOff x="-1" y="822959"/>
            <a:chExt cx="12030891" cy="6342335"/>
          </a:xfrm>
        </p:grpSpPr>
        <p:pic>
          <p:nvPicPr>
            <p:cNvPr id="1026" name="Picture 2" descr="禅道项目管理软件流程图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822959"/>
              <a:ext cx="12030891" cy="63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9496697" y="6126480"/>
              <a:ext cx="2299063" cy="901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1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29894" y="959802"/>
            <a:ext cx="11581799" cy="5898198"/>
            <a:chOff x="429894" y="959802"/>
            <a:chExt cx="11581799" cy="5898198"/>
          </a:xfrm>
        </p:grpSpPr>
        <p:pic>
          <p:nvPicPr>
            <p:cNvPr id="2050" name="Picture 2" descr="scrum概要图 禅道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94" y="959802"/>
              <a:ext cx="11581799" cy="589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7889966" y="6531429"/>
              <a:ext cx="3997234" cy="32657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61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37273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Scrum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对应关系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64527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Scrum</a:t>
            </a:r>
            <a:r>
              <a:rPr lang="zh-CN" altLang="en-US" sz="2800" b="1" dirty="0" smtClean="0">
                <a:solidFill>
                  <a:srgbClr val="2A1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简要回顾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维护需求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维护产品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519332" y="5196051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建立发布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99429" y="4623462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4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088264"/>
              </p:ext>
            </p:extLst>
          </p:nvPr>
        </p:nvGraphicFramePr>
        <p:xfrm>
          <a:off x="520559" y="864957"/>
          <a:ext cx="11170697" cy="5778010"/>
        </p:xfrm>
        <a:graphic>
          <a:graphicData uri="http://schemas.openxmlformats.org/drawingml/2006/table">
            <a:tbl>
              <a:tblPr/>
              <a:tblGrid>
                <a:gridCol w="1987510"/>
                <a:gridCol w="1090785"/>
                <a:gridCol w="8092402"/>
              </a:tblGrid>
              <a:tr h="47494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scrum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禅道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备注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4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product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产品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禅道里面使用了产品的概念。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79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user </a:t>
                      </a:r>
                      <a:r>
                        <a:rPr 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story</a:t>
                      </a:r>
                      <a:endParaRPr lang="en-US" sz="2800" b="1" i="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需求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其实标准的翻译应该为用户故事，不过禅道还是采用了比较中性的概念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。</a:t>
                      </a:r>
                      <a:endParaRPr lang="zh-CN" altLang="en-US" sz="2800" b="1" i="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4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sprint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项目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很多朋友对产品和项目的概念不是很清楚，其实有了这个对应关系就很容易理解了。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4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task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任务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这两个概念是一致的。</a:t>
                      </a:r>
                      <a:b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</a:br>
                      <a:endParaRPr lang="zh-CN" altLang="en-US" sz="2800" b="1" i="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38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</a:t>
                      </a:r>
                      <a:r>
                        <a:rPr 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team</a:t>
                      </a:r>
                      <a:endParaRPr lang="en-US" sz="2800" b="1" i="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团队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99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burndown </a:t>
                      </a:r>
                      <a:r>
                        <a:rPr 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chart</a:t>
                      </a:r>
                      <a:endParaRPr lang="en-US" sz="2800" b="1" i="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燃尽图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 </a:t>
                      </a:r>
                    </a:p>
                  </a:txBody>
                  <a:tcPr marL="60128" marR="60128" marT="60128" marB="601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禅道和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对应关系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3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513780"/>
              </p:ext>
            </p:extLst>
          </p:nvPr>
        </p:nvGraphicFramePr>
        <p:xfrm>
          <a:off x="667816" y="1103356"/>
          <a:ext cx="10566242" cy="5223114"/>
        </p:xfrm>
        <a:graphic>
          <a:graphicData uri="http://schemas.openxmlformats.org/drawingml/2006/table">
            <a:tbl>
              <a:tblPr/>
              <a:tblGrid>
                <a:gridCol w="1670435"/>
                <a:gridCol w="1188720"/>
                <a:gridCol w="7707087"/>
              </a:tblGrid>
              <a:tr h="1178997">
                <a:tc>
                  <a:txBody>
                    <a:bodyPr/>
                    <a:lstStyle/>
                    <a:p>
                      <a:pPr fontAlgn="t"/>
                      <a:r>
                        <a:rPr lang="en-US" sz="2800" b="1" i="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scrum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b="1" i="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禅道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b="1" i="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备注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8164">
                <a:tc>
                  <a:txBody>
                    <a:bodyPr/>
                    <a:lstStyle/>
                    <a:p>
                      <a:pPr fontAlgn="t"/>
                      <a:r>
                        <a:rPr lang="en-US" sz="2800" b="1" i="0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product owner</a:t>
                      </a:r>
                      <a:br>
                        <a:rPr lang="en-US" sz="2800" b="1" i="0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</a:br>
                      <a:endParaRPr lang="en-US" sz="2800" b="1" i="0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b="1" i="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产品经理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b="1" i="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禅道使用的还是比较中性的产品经理的概念。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8164">
                <a:tc>
                  <a:txBody>
                    <a:bodyPr/>
                    <a:lstStyle/>
                    <a:p>
                      <a:pPr fontAlgn="t"/>
                      <a:r>
                        <a:rPr lang="en-US" sz="2800" b="1" i="0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scrum master</a:t>
                      </a:r>
                      <a:br>
                        <a:rPr lang="en-US" sz="2800" b="1" i="0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</a:br>
                      <a:endParaRPr lang="en-US" sz="2800" b="1" i="0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b="1" i="0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项目经理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b="1" i="0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997">
                <a:tc>
                  <a:txBody>
                    <a:bodyPr/>
                    <a:lstStyle/>
                    <a:p>
                      <a:pPr fontAlgn="t"/>
                      <a:r>
                        <a:rPr lang="en-US" sz="2800" b="1" i="0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team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b="1" i="0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 团队成员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角色对应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44713" y="120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37273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禅道和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Scrum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对应关系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64527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Scrum</a:t>
            </a:r>
            <a:r>
              <a:rPr lang="zh-CN" altLang="en-US" sz="2800" b="1" dirty="0" smtClean="0">
                <a:solidFill>
                  <a:srgbClr val="2A1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简要回顾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维护需求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维护产品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519332" y="5196051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建立发布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99429" y="4623462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5593</TotalTime>
  <Words>679</Words>
  <Application>Microsoft Office PowerPoint</Application>
  <PresentationFormat>宽屏</PresentationFormat>
  <Paragraphs>146</Paragraphs>
  <Slides>20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目录</vt:lpstr>
      <vt:lpstr>使用流程</vt:lpstr>
      <vt:lpstr>PowerPoint 演示文稿</vt:lpstr>
      <vt:lpstr>目录</vt:lpstr>
      <vt:lpstr>禅道和scrum对应关系</vt:lpstr>
      <vt:lpstr>角色对应</vt:lpstr>
      <vt:lpstr>目录</vt:lpstr>
      <vt:lpstr>分析场景</vt:lpstr>
      <vt:lpstr>管理产品</vt:lpstr>
      <vt:lpstr>管理需求    </vt:lpstr>
      <vt:lpstr>分析场景</vt:lpstr>
      <vt:lpstr>动态</vt:lpstr>
      <vt:lpstr>计划维护</vt:lpstr>
      <vt:lpstr>发布与路线图</vt:lpstr>
      <vt:lpstr>文档、模块、概况</vt:lpstr>
      <vt:lpstr>内容总结</vt:lpstr>
      <vt:lpstr>Practice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499</cp:revision>
  <dcterms:created xsi:type="dcterms:W3CDTF">2015-11-26T12:54:06Z</dcterms:created>
  <dcterms:modified xsi:type="dcterms:W3CDTF">2017-02-21T09:30:21Z</dcterms:modified>
</cp:coreProperties>
</file>