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handoutMasterIdLst>
    <p:handoutMasterId r:id="rId12"/>
  </p:handoutMasterIdLst>
  <p:sldIdLst>
    <p:sldId id="262" r:id="rId2"/>
    <p:sldId id="396" r:id="rId3"/>
    <p:sldId id="397" r:id="rId4"/>
    <p:sldId id="457" r:id="rId5"/>
    <p:sldId id="459" r:id="rId6"/>
    <p:sldId id="458" r:id="rId7"/>
    <p:sldId id="460" r:id="rId8"/>
    <p:sldId id="456" r:id="rId9"/>
    <p:sldId id="28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75CE"/>
    <a:srgbClr val="DDEEFC"/>
    <a:srgbClr val="F2F2F2"/>
    <a:srgbClr val="F1F5FB"/>
    <a:srgbClr val="006ECC"/>
    <a:srgbClr val="03A6FF"/>
    <a:srgbClr val="B8DBF6"/>
    <a:srgbClr val="F6F6F6"/>
    <a:srgbClr val="0073D2"/>
    <a:srgbClr val="3D7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88" autoAdjust="0"/>
    <p:restoredTop sz="95179" autoAdjust="0"/>
  </p:normalViewPr>
  <p:slideViewPr>
    <p:cSldViewPr snapToGrid="0" showGuides="1">
      <p:cViewPr varScale="1">
        <p:scale>
          <a:sx n="73" d="100"/>
          <a:sy n="73" d="100"/>
        </p:scale>
        <p:origin x="90" y="2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41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77729-C0AC-409E-827F-6575C816C891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A665A-DE80-481F-8946-39E91B67CD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144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82B93-D878-4220-82A0-3D8A37C64810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4396F-7CC6-42E5-83BE-72592AAF95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24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D9138E-DB2A-4935-A0B9-B284798CE9F1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4412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3078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那本节课就是来针对软件开发过程及项目中的成员来做介绍</a:t>
            </a:r>
            <a:endParaRPr lang="en-US" altLang="zh-CN" dirty="0" smtClean="0"/>
          </a:p>
          <a:p>
            <a:r>
              <a:rPr lang="zh-CN" altLang="en-US" dirty="0" smtClean="0"/>
              <a:t>本讲的目标是</a:t>
            </a:r>
            <a:endParaRPr lang="en-US" altLang="zh-CN" dirty="0" smtClean="0"/>
          </a:p>
          <a:p>
            <a:r>
              <a:rPr lang="zh-CN" altLang="en-US" dirty="0" smtClean="0"/>
              <a:t>重难点，让大家</a:t>
            </a:r>
            <a:r>
              <a:rPr lang="en-US" altLang="zh-CN" dirty="0" smtClean="0"/>
              <a:t>……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12174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400" kern="12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  <a:cs typeface="+mn-cs"/>
              </a:rPr>
              <a:t>那大家先来思考这么几个问题，我们为什么要学习等价类划分法？什么是等价类划分法，等价类划分法怎样使用</a:t>
            </a:r>
            <a:r>
              <a:rPr lang="en-US" altLang="zh-CN" sz="2400" kern="12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  <a:cs typeface="+mn-cs"/>
              </a:rPr>
              <a:t>?</a:t>
            </a:r>
          </a:p>
          <a:p>
            <a:endParaRPr lang="en-US" altLang="zh-CN" sz="2400" kern="12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  <a:p>
            <a:endParaRPr lang="en-US" altLang="zh-CN" sz="2400" kern="12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  <a:p>
            <a:endParaRPr lang="en-US" altLang="zh-CN" sz="2400" kern="12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  <a:p>
            <a:r>
              <a:rPr lang="zh-CN" altLang="en-US" sz="2400" kern="12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  <a:cs typeface="+mn-cs"/>
              </a:rPr>
              <a:t>主要介绍以下内容   团队组织结构及各组织结构中的常见职位   最后是小结与探索</a:t>
            </a:r>
            <a:endParaRPr lang="zh-CN" altLang="en-US" sz="2400" kern="1200" dirty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0273F-E35B-4368-A4A4-5732FF70872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293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25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27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0886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3A77D-823D-48D3-A755-3744EBA39511}" type="datetimeFigureOut">
              <a:rPr lang="zh-CN" altLang="en-US"/>
              <a:pPr>
                <a:defRPr/>
              </a:pPr>
              <a:t>2017/2/21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9E723-BC6C-4ED8-9BE1-1F179F6B24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175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3653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4794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0469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2495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5803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0169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2144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4192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5928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3584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1612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9866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7746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1637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1242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6709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4917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楷体" pitchFamily="49" charset="-122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楷体" pitchFamily="49" charset="-122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9540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>
            <a:normAutofit/>
          </a:bodyPr>
          <a:lstStyle>
            <a:lvl1pPr>
              <a:defRPr sz="2800" baseline="0"/>
            </a:lvl1pPr>
            <a:lvl2pPr>
              <a:defRPr sz="2800" baseline="0"/>
            </a:lvl2pPr>
            <a:lvl3pPr>
              <a:defRPr sz="2800" baseline="0"/>
            </a:lvl3pPr>
            <a:lvl4pPr>
              <a:defRPr sz="2800" baseline="0"/>
            </a:lvl4pPr>
            <a:lvl5pPr>
              <a:defRPr sz="2800"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52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7928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7132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1189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8537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599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1591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5" y="260648"/>
            <a:ext cx="8301567" cy="565820"/>
          </a:xfrm>
        </p:spPr>
        <p:txBody>
          <a:bodyPr/>
          <a:lstStyle>
            <a:lvl1pPr>
              <a:defRPr lang="zh-CN" altLang="en-US" sz="3600" kern="1200" dirty="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1425" y="1052736"/>
            <a:ext cx="10221383" cy="4641850"/>
          </a:xfrm>
        </p:spPr>
        <p:txBody>
          <a:bodyPr/>
          <a:lstStyle>
            <a:lvl1pPr>
              <a:lnSpc>
                <a:spcPct val="150000"/>
              </a:lnSpc>
              <a:defRPr sz="2800">
                <a:latin typeface="Times New Roman" pitchFamily="18" charset="0"/>
                <a:ea typeface="楷体" pitchFamily="49" charset="-122"/>
              </a:defRPr>
            </a:lvl1pPr>
            <a:lvl2pPr>
              <a:lnSpc>
                <a:spcPct val="150000"/>
              </a:lnSpc>
              <a:defRPr sz="24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2pPr>
            <a:lvl3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3pPr>
            <a:lvl4pPr>
              <a:lnSpc>
                <a:spcPct val="150000"/>
              </a:lnSpc>
              <a:defRPr sz="36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</a:defRPr>
            </a:lvl4pPr>
            <a:lvl5pPr>
              <a:lnSpc>
                <a:spcPct val="150000"/>
              </a:lnSpc>
              <a:defRPr sz="3600">
                <a:latin typeface="Times New Roman" pitchFamily="18" charset="0"/>
                <a:ea typeface="楷体" pitchFamily="49" charset="-122"/>
              </a:defRPr>
            </a:lvl5pPr>
          </a:lstStyle>
          <a:p>
            <a:pPr lvl="0"/>
            <a:r>
              <a:rPr lang="zh-CN" altLang="en-US" dirty="0" smtClean="0"/>
              <a:t>单击</a:t>
            </a:r>
            <a:r>
              <a:rPr lang="en-US" altLang="zh-CN" dirty="0" err="1" smtClean="0"/>
              <a:t>vdgfgf</a:t>
            </a:r>
            <a:r>
              <a:rPr lang="zh-CN" altLang="en-US" dirty="0" smtClean="0"/>
              <a:t>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楷体" pitchFamily="49" charset="-122"/>
                <a:ea typeface="楷体" pitchFamily="49" charset="-122"/>
              </a:defRPr>
            </a:lvl1pPr>
          </a:lstStyle>
          <a:p>
            <a:pPr>
              <a:defRPr/>
            </a:pPr>
            <a:fld id="{3576B2CC-02D7-4ACE-B452-D8C49738AD0A}" type="slidenum">
              <a:rPr lang="zh-CN" altLang="zh-CN" smtClean="0"/>
              <a:pPr>
                <a:defRPr/>
              </a:pPr>
              <a:t>‹#›</a:t>
            </a:fld>
            <a:endParaRPr lang="zh-CN" altLang="zh-CN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360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3600" smtClean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908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pPr>
                <a:defRPr/>
              </a:pPr>
              <a:t>‹#›</a:t>
            </a:fld>
            <a:endParaRPr lang="zh-CN" altLang="zh-CN" sz="3200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918936" y="864553"/>
            <a:ext cx="10221383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baseline="0">
                <a:latin typeface="Lucida Console" panose="020B0609040504020204" pitchFamily="49" charset="0"/>
              </a:defRPr>
            </a:lvl1pPr>
            <a:lvl2pPr>
              <a:defRPr baseline="0">
                <a:latin typeface="Lucida Console" panose="020B0609040504020204" pitchFamily="49" charset="0"/>
              </a:defRPr>
            </a:lvl2pPr>
            <a:lvl3pPr>
              <a:defRPr baseline="0">
                <a:latin typeface="Lucida Console" panose="020B0609040504020204" pitchFamily="49" charset="0"/>
              </a:defRPr>
            </a:lvl3pPr>
            <a:lvl4pPr>
              <a:defRPr baseline="0">
                <a:latin typeface="Lucida Console" panose="020B0609040504020204" pitchFamily="49" charset="0"/>
              </a:defRPr>
            </a:lvl4pPr>
          </a:lstStyle>
          <a:p>
            <a:pPr lvl="0"/>
            <a:r>
              <a:rPr lang="zh-CN" altLang="zh-CN" dirty="0" smtClean="0"/>
              <a:t>Click to edit Master text styles</a:t>
            </a:r>
          </a:p>
          <a:p>
            <a:pPr lvl="1"/>
            <a:r>
              <a:rPr lang="zh-CN" altLang="zh-CN" dirty="0" smtClean="0"/>
              <a:t>Second level</a:t>
            </a:r>
          </a:p>
          <a:p>
            <a:pPr lvl="2"/>
            <a:r>
              <a:rPr lang="zh-CN" altLang="zh-CN" dirty="0" smtClean="0"/>
              <a:t>Third level</a:t>
            </a:r>
          </a:p>
          <a:p>
            <a:pPr lvl="3"/>
            <a:r>
              <a:rPr lang="zh-CN" altLang="zh-CN" dirty="0" smtClean="0"/>
              <a:t>Fourth level</a:t>
            </a: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58583" y="145142"/>
            <a:ext cx="8301567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67778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946151" y="152400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43517" y="6527801"/>
            <a:ext cx="465667" cy="207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3C422-5C1A-4741-A841-95E2C597F899}" type="slidenum">
              <a:rPr lang="zh-CN" altLang="zh-CN" smtClean="0"/>
              <a:pPr>
                <a:defRPr/>
              </a:pPr>
              <a:t>‹#›</a:t>
            </a:fld>
            <a:endParaRPr lang="zh-CN" altLang="zh-CN" sz="3200" b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46151" y="152400"/>
            <a:ext cx="812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8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933088" y="100149"/>
            <a:ext cx="812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endParaRPr lang="zh-CN" altLang="en-US" sz="2400" smtClean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66686" y="929867"/>
            <a:ext cx="10221383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800" baseline="0">
                <a:latin typeface="Times New Roman" panose="02020603050405020304" pitchFamily="18" charset="0"/>
              </a:defRPr>
            </a:lvl1pPr>
            <a:lvl2pPr>
              <a:defRPr sz="2800" baseline="0">
                <a:latin typeface="Times New Roman" panose="02020603050405020304" pitchFamily="18" charset="0"/>
              </a:defRPr>
            </a:lvl2pPr>
            <a:lvl3pPr>
              <a:defRPr sz="2800" baseline="0">
                <a:latin typeface="Times New Roman" panose="02020603050405020304" pitchFamily="18" charset="0"/>
              </a:defRPr>
            </a:lvl3pPr>
            <a:lvl4pPr>
              <a:defRPr sz="2800" baseline="0">
                <a:latin typeface="Times New Roman" panose="02020603050405020304" pitchFamily="18" charset="0"/>
              </a:defRPr>
            </a:lvl4pPr>
          </a:lstStyle>
          <a:p>
            <a:pPr lvl="0"/>
            <a:r>
              <a:rPr lang="zh-CN" altLang="zh-CN" dirty="0" smtClean="0"/>
              <a:t>Click to edit Master text styles</a:t>
            </a:r>
          </a:p>
          <a:p>
            <a:pPr lvl="1"/>
            <a:r>
              <a:rPr lang="zh-CN" altLang="zh-CN" dirty="0" smtClean="0"/>
              <a:t>Second level</a:t>
            </a:r>
          </a:p>
          <a:p>
            <a:pPr lvl="2"/>
            <a:r>
              <a:rPr lang="zh-CN" altLang="zh-CN" dirty="0" smtClean="0"/>
              <a:t>Third level</a:t>
            </a:r>
          </a:p>
          <a:p>
            <a:pPr lvl="3"/>
            <a:r>
              <a:rPr lang="zh-CN" altLang="zh-CN" dirty="0" smtClean="0"/>
              <a:t>Fourth level</a:t>
            </a:r>
          </a:p>
        </p:txBody>
      </p:sp>
      <p:sp>
        <p:nvSpPr>
          <p:cNvPr id="10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71645" y="130629"/>
            <a:ext cx="8301567" cy="527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62667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88" y="0"/>
            <a:ext cx="10515600" cy="6778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9572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7811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572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811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179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949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28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210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862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C3DB7C-2D6B-4C00-98DC-0DA6EC76AE3B}" type="datetimeFigureOut">
              <a:rPr lang="zh-CN" altLang="en-US" smtClean="0"/>
              <a:t>2017/2/21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6651A3-21E8-4EF8-877E-30E544954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21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40"/>
          <a:stretch>
            <a:fillRect/>
          </a:stretch>
        </p:blipFill>
        <p:spPr>
          <a:xfrm>
            <a:off x="0" y="0"/>
            <a:ext cx="12192000" cy="73451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2192000" cy="43307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2885" y="-68853"/>
            <a:ext cx="10515600" cy="968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63624"/>
            <a:ext cx="10515600" cy="5476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07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  <p:sldLayoutId id="2147483717" r:id="rId19"/>
    <p:sldLayoutId id="2147483718" r:id="rId20"/>
    <p:sldLayoutId id="2147483719" r:id="rId21"/>
    <p:sldLayoutId id="2147483720" r:id="rId22"/>
    <p:sldLayoutId id="2147483721" r:id="rId23"/>
    <p:sldLayoutId id="2147483722" r:id="rId24"/>
    <p:sldLayoutId id="2147483723" r:id="rId25"/>
    <p:sldLayoutId id="2147483724" r:id="rId26"/>
    <p:sldLayoutId id="2147483725" r:id="rId27"/>
    <p:sldLayoutId id="2147483726" r:id="rId28"/>
    <p:sldLayoutId id="2147483727" r:id="rId29"/>
    <p:sldLayoutId id="2147483745" r:id="rId30"/>
    <p:sldLayoutId id="2147483746" r:id="rId31"/>
    <p:sldLayoutId id="2147483747" r:id="rId32"/>
    <p:sldLayoutId id="2147483748" r:id="rId33"/>
    <p:sldLayoutId id="2147483749" r:id="rId34"/>
    <p:sldLayoutId id="2147483750" r:id="rId35"/>
    <p:sldLayoutId id="2147483751" r:id="rId36"/>
    <p:sldLayoutId id="2147483752" r:id="rId37"/>
    <p:sldLayoutId id="2147483753" r:id="rId3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bg1"/>
          </a:solidFill>
          <a:latin typeface="Times New Roman" panose="02020603050405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7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6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5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等腰三角形 58"/>
          <p:cNvSpPr/>
          <p:nvPr/>
        </p:nvSpPr>
        <p:spPr>
          <a:xfrm>
            <a:off x="3852971" y="5941340"/>
            <a:ext cx="1162051" cy="1307229"/>
          </a:xfrm>
          <a:custGeom>
            <a:avLst/>
            <a:gdLst>
              <a:gd name="connsiteX0" fmla="*/ 0 w 628650"/>
              <a:gd name="connsiteY0" fmla="*/ 215029 h 215029"/>
              <a:gd name="connsiteX1" fmla="*/ 314325 w 628650"/>
              <a:gd name="connsiteY1" fmla="*/ 0 h 215029"/>
              <a:gd name="connsiteX2" fmla="*/ 628650 w 628650"/>
              <a:gd name="connsiteY2" fmla="*/ 215029 h 215029"/>
              <a:gd name="connsiteX3" fmla="*/ 0 w 628650"/>
              <a:gd name="connsiteY3" fmla="*/ 215029 h 215029"/>
              <a:gd name="connsiteX0" fmla="*/ 14287 w 642937"/>
              <a:gd name="connsiteY0" fmla="*/ 186454 h 186454"/>
              <a:gd name="connsiteX1" fmla="*/ 0 w 642937"/>
              <a:gd name="connsiteY1" fmla="*/ 0 h 186454"/>
              <a:gd name="connsiteX2" fmla="*/ 642937 w 642937"/>
              <a:gd name="connsiteY2" fmla="*/ 186454 h 186454"/>
              <a:gd name="connsiteX3" fmla="*/ 14287 w 642937"/>
              <a:gd name="connsiteY3" fmla="*/ 186454 h 186454"/>
              <a:gd name="connsiteX0" fmla="*/ 14287 w 995362"/>
              <a:gd name="connsiteY0" fmla="*/ 186454 h 641273"/>
              <a:gd name="connsiteX1" fmla="*/ 0 w 995362"/>
              <a:gd name="connsiteY1" fmla="*/ 0 h 641273"/>
              <a:gd name="connsiteX2" fmla="*/ 995362 w 995362"/>
              <a:gd name="connsiteY2" fmla="*/ 641273 h 641273"/>
              <a:gd name="connsiteX3" fmla="*/ 14287 w 995362"/>
              <a:gd name="connsiteY3" fmla="*/ 186454 h 641273"/>
              <a:gd name="connsiteX0" fmla="*/ 0 w 1245394"/>
              <a:gd name="connsiteY0" fmla="*/ 203123 h 641273"/>
              <a:gd name="connsiteX1" fmla="*/ 250032 w 1245394"/>
              <a:gd name="connsiteY1" fmla="*/ 0 h 641273"/>
              <a:gd name="connsiteX2" fmla="*/ 1245394 w 1245394"/>
              <a:gd name="connsiteY2" fmla="*/ 641273 h 641273"/>
              <a:gd name="connsiteX3" fmla="*/ 0 w 1245394"/>
              <a:gd name="connsiteY3" fmla="*/ 203123 h 641273"/>
              <a:gd name="connsiteX0" fmla="*/ 0 w 1774032"/>
              <a:gd name="connsiteY0" fmla="*/ 112635 h 641273"/>
              <a:gd name="connsiteX1" fmla="*/ 778670 w 1774032"/>
              <a:gd name="connsiteY1" fmla="*/ 0 h 641273"/>
              <a:gd name="connsiteX2" fmla="*/ 1774032 w 1774032"/>
              <a:gd name="connsiteY2" fmla="*/ 641273 h 641273"/>
              <a:gd name="connsiteX3" fmla="*/ 0 w 1774032"/>
              <a:gd name="connsiteY3" fmla="*/ 112635 h 641273"/>
              <a:gd name="connsiteX0" fmla="*/ 0 w 1774032"/>
              <a:gd name="connsiteY0" fmla="*/ 181691 h 710329"/>
              <a:gd name="connsiteX1" fmla="*/ 1147764 w 1774032"/>
              <a:gd name="connsiteY1" fmla="*/ 0 h 710329"/>
              <a:gd name="connsiteX2" fmla="*/ 1774032 w 1774032"/>
              <a:gd name="connsiteY2" fmla="*/ 710329 h 710329"/>
              <a:gd name="connsiteX3" fmla="*/ 0 w 1774032"/>
              <a:gd name="connsiteY3" fmla="*/ 181691 h 710329"/>
              <a:gd name="connsiteX0" fmla="*/ 0 w 1147764"/>
              <a:gd name="connsiteY0" fmla="*/ 181691 h 348379"/>
              <a:gd name="connsiteX1" fmla="*/ 1147764 w 1147764"/>
              <a:gd name="connsiteY1" fmla="*/ 0 h 348379"/>
              <a:gd name="connsiteX2" fmla="*/ 547688 w 1147764"/>
              <a:gd name="connsiteY2" fmla="*/ 348379 h 348379"/>
              <a:gd name="connsiteX3" fmla="*/ 0 w 1147764"/>
              <a:gd name="connsiteY3" fmla="*/ 181691 h 348379"/>
              <a:gd name="connsiteX0" fmla="*/ 452437 w 1600201"/>
              <a:gd name="connsiteY0" fmla="*/ 181691 h 732554"/>
              <a:gd name="connsiteX1" fmla="*/ 1600201 w 1600201"/>
              <a:gd name="connsiteY1" fmla="*/ 0 h 732554"/>
              <a:gd name="connsiteX2" fmla="*/ 0 w 1600201"/>
              <a:gd name="connsiteY2" fmla="*/ 732554 h 732554"/>
              <a:gd name="connsiteX3" fmla="*/ 452437 w 1600201"/>
              <a:gd name="connsiteY3" fmla="*/ 181691 h 732554"/>
              <a:gd name="connsiteX0" fmla="*/ 547687 w 1600201"/>
              <a:gd name="connsiteY0" fmla="*/ 0 h 957263"/>
              <a:gd name="connsiteX1" fmla="*/ 1600201 w 1600201"/>
              <a:gd name="connsiteY1" fmla="*/ 224709 h 957263"/>
              <a:gd name="connsiteX2" fmla="*/ 0 w 1600201"/>
              <a:gd name="connsiteY2" fmla="*/ 957263 h 957263"/>
              <a:gd name="connsiteX3" fmla="*/ 547687 w 1600201"/>
              <a:gd name="connsiteY3" fmla="*/ 0 h 957263"/>
              <a:gd name="connsiteX0" fmla="*/ 547687 w 1162051"/>
              <a:gd name="connsiteY0" fmla="*/ 349966 h 1307229"/>
              <a:gd name="connsiteX1" fmla="*/ 1162051 w 1162051"/>
              <a:gd name="connsiteY1" fmla="*/ 0 h 1307229"/>
              <a:gd name="connsiteX2" fmla="*/ 0 w 1162051"/>
              <a:gd name="connsiteY2" fmla="*/ 1307229 h 1307229"/>
              <a:gd name="connsiteX3" fmla="*/ 547687 w 1162051"/>
              <a:gd name="connsiteY3" fmla="*/ 349966 h 1307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2051" h="1307229">
                <a:moveTo>
                  <a:pt x="547687" y="349966"/>
                </a:moveTo>
                <a:lnTo>
                  <a:pt x="1162051" y="0"/>
                </a:lnTo>
                <a:lnTo>
                  <a:pt x="0" y="1307229"/>
                </a:lnTo>
                <a:lnTo>
                  <a:pt x="547687" y="349966"/>
                </a:lnTo>
                <a:close/>
              </a:path>
            </a:pathLst>
          </a:custGeom>
          <a:solidFill>
            <a:srgbClr val="F2F2F2"/>
          </a:solidFill>
          <a:ln w="6350">
            <a:solidFill>
              <a:srgbClr val="E3E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"/>
          <p:cNvSpPr/>
          <p:nvPr/>
        </p:nvSpPr>
        <p:spPr>
          <a:xfrm>
            <a:off x="5022140" y="5375663"/>
            <a:ext cx="1474792" cy="557087"/>
          </a:xfrm>
          <a:custGeom>
            <a:avLst/>
            <a:gdLst>
              <a:gd name="connsiteX0" fmla="*/ 0 w 1141417"/>
              <a:gd name="connsiteY0" fmla="*/ 877762 h 877762"/>
              <a:gd name="connsiteX1" fmla="*/ 570709 w 1141417"/>
              <a:gd name="connsiteY1" fmla="*/ 0 h 877762"/>
              <a:gd name="connsiteX2" fmla="*/ 1141417 w 1141417"/>
              <a:gd name="connsiteY2" fmla="*/ 877762 h 877762"/>
              <a:gd name="connsiteX3" fmla="*/ 0 w 1141417"/>
              <a:gd name="connsiteY3" fmla="*/ 877762 h 877762"/>
              <a:gd name="connsiteX0" fmla="*/ 0 w 1833567"/>
              <a:gd name="connsiteY0" fmla="*/ 877762 h 877762"/>
              <a:gd name="connsiteX1" fmla="*/ 570709 w 1833567"/>
              <a:gd name="connsiteY1" fmla="*/ 0 h 877762"/>
              <a:gd name="connsiteX2" fmla="*/ 1833567 w 1833567"/>
              <a:gd name="connsiteY2" fmla="*/ 433262 h 877762"/>
              <a:gd name="connsiteX3" fmla="*/ 0 w 1833567"/>
              <a:gd name="connsiteY3" fmla="*/ 877762 h 877762"/>
              <a:gd name="connsiteX0" fmla="*/ 0 w 1268417"/>
              <a:gd name="connsiteY0" fmla="*/ 426912 h 433262"/>
              <a:gd name="connsiteX1" fmla="*/ 5559 w 1268417"/>
              <a:gd name="connsiteY1" fmla="*/ 0 h 433262"/>
              <a:gd name="connsiteX2" fmla="*/ 1268417 w 1268417"/>
              <a:gd name="connsiteY2" fmla="*/ 433262 h 433262"/>
              <a:gd name="connsiteX3" fmla="*/ 0 w 1268417"/>
              <a:gd name="connsiteY3" fmla="*/ 426912 h 433262"/>
              <a:gd name="connsiteX0" fmla="*/ 0 w 1474792"/>
              <a:gd name="connsiteY0" fmla="*/ 557087 h 557087"/>
              <a:gd name="connsiteX1" fmla="*/ 211934 w 1474792"/>
              <a:gd name="connsiteY1" fmla="*/ 0 h 557087"/>
              <a:gd name="connsiteX2" fmla="*/ 1474792 w 1474792"/>
              <a:gd name="connsiteY2" fmla="*/ 433262 h 557087"/>
              <a:gd name="connsiteX3" fmla="*/ 0 w 1474792"/>
              <a:gd name="connsiteY3" fmla="*/ 557087 h 55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4792" h="557087">
                <a:moveTo>
                  <a:pt x="0" y="557087"/>
                </a:moveTo>
                <a:lnTo>
                  <a:pt x="211934" y="0"/>
                </a:lnTo>
                <a:lnTo>
                  <a:pt x="1474792" y="433262"/>
                </a:lnTo>
                <a:lnTo>
                  <a:pt x="0" y="557087"/>
                </a:lnTo>
                <a:close/>
              </a:path>
            </a:pathLst>
          </a:custGeom>
          <a:solidFill>
            <a:srgbClr val="EDEEEF"/>
          </a:solidFill>
          <a:ln>
            <a:solidFill>
              <a:srgbClr val="E4E6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58"/>
          <p:cNvSpPr/>
          <p:nvPr/>
        </p:nvSpPr>
        <p:spPr>
          <a:xfrm>
            <a:off x="5241892" y="5165173"/>
            <a:ext cx="1245394" cy="641273"/>
          </a:xfrm>
          <a:custGeom>
            <a:avLst/>
            <a:gdLst>
              <a:gd name="connsiteX0" fmla="*/ 0 w 628650"/>
              <a:gd name="connsiteY0" fmla="*/ 215029 h 215029"/>
              <a:gd name="connsiteX1" fmla="*/ 314325 w 628650"/>
              <a:gd name="connsiteY1" fmla="*/ 0 h 215029"/>
              <a:gd name="connsiteX2" fmla="*/ 628650 w 628650"/>
              <a:gd name="connsiteY2" fmla="*/ 215029 h 215029"/>
              <a:gd name="connsiteX3" fmla="*/ 0 w 628650"/>
              <a:gd name="connsiteY3" fmla="*/ 215029 h 215029"/>
              <a:gd name="connsiteX0" fmla="*/ 14287 w 642937"/>
              <a:gd name="connsiteY0" fmla="*/ 186454 h 186454"/>
              <a:gd name="connsiteX1" fmla="*/ 0 w 642937"/>
              <a:gd name="connsiteY1" fmla="*/ 0 h 186454"/>
              <a:gd name="connsiteX2" fmla="*/ 642937 w 642937"/>
              <a:gd name="connsiteY2" fmla="*/ 186454 h 186454"/>
              <a:gd name="connsiteX3" fmla="*/ 14287 w 642937"/>
              <a:gd name="connsiteY3" fmla="*/ 186454 h 186454"/>
              <a:gd name="connsiteX0" fmla="*/ 14287 w 995362"/>
              <a:gd name="connsiteY0" fmla="*/ 186454 h 641273"/>
              <a:gd name="connsiteX1" fmla="*/ 0 w 995362"/>
              <a:gd name="connsiteY1" fmla="*/ 0 h 641273"/>
              <a:gd name="connsiteX2" fmla="*/ 995362 w 995362"/>
              <a:gd name="connsiteY2" fmla="*/ 641273 h 641273"/>
              <a:gd name="connsiteX3" fmla="*/ 14287 w 995362"/>
              <a:gd name="connsiteY3" fmla="*/ 186454 h 641273"/>
              <a:gd name="connsiteX0" fmla="*/ 0 w 1245394"/>
              <a:gd name="connsiteY0" fmla="*/ 203123 h 641273"/>
              <a:gd name="connsiteX1" fmla="*/ 250032 w 1245394"/>
              <a:gd name="connsiteY1" fmla="*/ 0 h 641273"/>
              <a:gd name="connsiteX2" fmla="*/ 1245394 w 1245394"/>
              <a:gd name="connsiteY2" fmla="*/ 641273 h 641273"/>
              <a:gd name="connsiteX3" fmla="*/ 0 w 1245394"/>
              <a:gd name="connsiteY3" fmla="*/ 203123 h 641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5394" h="641273">
                <a:moveTo>
                  <a:pt x="0" y="203123"/>
                </a:moveTo>
                <a:lnTo>
                  <a:pt x="250032" y="0"/>
                </a:lnTo>
                <a:lnTo>
                  <a:pt x="1245394" y="641273"/>
                </a:lnTo>
                <a:lnTo>
                  <a:pt x="0" y="203123"/>
                </a:lnTo>
                <a:close/>
              </a:path>
            </a:pathLst>
          </a:custGeom>
          <a:solidFill>
            <a:srgbClr val="F2F2F2"/>
          </a:solidFill>
          <a:ln w="6350">
            <a:solidFill>
              <a:srgbClr val="E3E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34"/>
          <p:cNvSpPr/>
          <p:nvPr/>
        </p:nvSpPr>
        <p:spPr>
          <a:xfrm rot="7233140">
            <a:off x="3761347" y="5141123"/>
            <a:ext cx="1793112" cy="804826"/>
          </a:xfrm>
          <a:custGeom>
            <a:avLst/>
            <a:gdLst>
              <a:gd name="connsiteX0" fmla="*/ 0 w 1634073"/>
              <a:gd name="connsiteY0" fmla="*/ 702844 h 702844"/>
              <a:gd name="connsiteX1" fmla="*/ 412538 w 1634073"/>
              <a:gd name="connsiteY1" fmla="*/ 0 h 702844"/>
              <a:gd name="connsiteX2" fmla="*/ 1634073 w 1634073"/>
              <a:gd name="connsiteY2" fmla="*/ 702844 h 702844"/>
              <a:gd name="connsiteX3" fmla="*/ 0 w 1634073"/>
              <a:gd name="connsiteY3" fmla="*/ 702844 h 702844"/>
              <a:gd name="connsiteX0" fmla="*/ 0 w 1767688"/>
              <a:gd name="connsiteY0" fmla="*/ 807522 h 807522"/>
              <a:gd name="connsiteX1" fmla="*/ 546153 w 1767688"/>
              <a:gd name="connsiteY1" fmla="*/ 0 h 807522"/>
              <a:gd name="connsiteX2" fmla="*/ 1767688 w 1767688"/>
              <a:gd name="connsiteY2" fmla="*/ 702844 h 807522"/>
              <a:gd name="connsiteX3" fmla="*/ 0 w 1767688"/>
              <a:gd name="connsiteY3" fmla="*/ 807522 h 807522"/>
              <a:gd name="connsiteX0" fmla="*/ 0 w 1793112"/>
              <a:gd name="connsiteY0" fmla="*/ 807522 h 807522"/>
              <a:gd name="connsiteX1" fmla="*/ 546153 w 1793112"/>
              <a:gd name="connsiteY1" fmla="*/ 0 h 807522"/>
              <a:gd name="connsiteX2" fmla="*/ 1793112 w 1793112"/>
              <a:gd name="connsiteY2" fmla="*/ 802128 h 807522"/>
              <a:gd name="connsiteX3" fmla="*/ 0 w 1793112"/>
              <a:gd name="connsiteY3" fmla="*/ 807522 h 807522"/>
              <a:gd name="connsiteX0" fmla="*/ 0 w 1793112"/>
              <a:gd name="connsiteY0" fmla="*/ 804826 h 804826"/>
              <a:gd name="connsiteX1" fmla="*/ 466633 w 1793112"/>
              <a:gd name="connsiteY1" fmla="*/ 0 h 804826"/>
              <a:gd name="connsiteX2" fmla="*/ 1793112 w 1793112"/>
              <a:gd name="connsiteY2" fmla="*/ 799432 h 804826"/>
              <a:gd name="connsiteX3" fmla="*/ 0 w 1793112"/>
              <a:gd name="connsiteY3" fmla="*/ 804826 h 804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3112" h="804826">
                <a:moveTo>
                  <a:pt x="0" y="804826"/>
                </a:moveTo>
                <a:lnTo>
                  <a:pt x="466633" y="0"/>
                </a:lnTo>
                <a:lnTo>
                  <a:pt x="1793112" y="799432"/>
                </a:lnTo>
                <a:lnTo>
                  <a:pt x="0" y="804826"/>
                </a:lnTo>
                <a:close/>
              </a:path>
            </a:pathLst>
          </a:custGeom>
          <a:solidFill>
            <a:srgbClr val="EEEF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333824" y="4595619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stCxn id="16" idx="7"/>
          </p:cNvCxnSpPr>
          <p:nvPr/>
        </p:nvCxnSpPr>
        <p:spPr>
          <a:xfrm flipV="1">
            <a:off x="3372848" y="4290821"/>
            <a:ext cx="1232563" cy="311493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4584932" y="4272723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3867149" y="4584996"/>
            <a:ext cx="889220" cy="1524954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30" idx="1"/>
          </p:cNvCxnSpPr>
          <p:nvPr/>
        </p:nvCxnSpPr>
        <p:spPr>
          <a:xfrm flipH="1" flipV="1">
            <a:off x="3515359" y="4917416"/>
            <a:ext cx="330288" cy="1187970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 flipV="1">
            <a:off x="3538220" y="4894557"/>
            <a:ext cx="1692139" cy="475776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26" idx="1"/>
            <a:endCxn id="18" idx="5"/>
          </p:cNvCxnSpPr>
          <p:nvPr/>
        </p:nvCxnSpPr>
        <p:spPr>
          <a:xfrm flipH="1" flipV="1">
            <a:off x="4623956" y="4311747"/>
            <a:ext cx="588881" cy="1042423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30" idx="7"/>
            <a:endCxn id="26" idx="3"/>
          </p:cNvCxnSpPr>
          <p:nvPr/>
        </p:nvCxnSpPr>
        <p:spPr>
          <a:xfrm flipV="1">
            <a:off x="3877976" y="5386499"/>
            <a:ext cx="1334861" cy="718887"/>
          </a:xfrm>
          <a:prstGeom prst="line">
            <a:avLst/>
          </a:prstGeom>
          <a:ln w="6350">
            <a:solidFill>
              <a:srgbClr val="C7CB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4999835" y="5918019"/>
            <a:ext cx="36000" cy="360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476857" y="5153904"/>
            <a:ext cx="28800" cy="288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5206142" y="5347475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1"/>
          <p:cNvSpPr/>
          <p:nvPr/>
        </p:nvSpPr>
        <p:spPr>
          <a:xfrm>
            <a:off x="3846920" y="6116559"/>
            <a:ext cx="560392" cy="1135731"/>
          </a:xfrm>
          <a:custGeom>
            <a:avLst/>
            <a:gdLst>
              <a:gd name="connsiteX0" fmla="*/ 0 w 1141417"/>
              <a:gd name="connsiteY0" fmla="*/ 877762 h 877762"/>
              <a:gd name="connsiteX1" fmla="*/ 570709 w 1141417"/>
              <a:gd name="connsiteY1" fmla="*/ 0 h 877762"/>
              <a:gd name="connsiteX2" fmla="*/ 1141417 w 1141417"/>
              <a:gd name="connsiteY2" fmla="*/ 877762 h 877762"/>
              <a:gd name="connsiteX3" fmla="*/ 0 w 1141417"/>
              <a:gd name="connsiteY3" fmla="*/ 877762 h 877762"/>
              <a:gd name="connsiteX0" fmla="*/ 0 w 1833567"/>
              <a:gd name="connsiteY0" fmla="*/ 877762 h 877762"/>
              <a:gd name="connsiteX1" fmla="*/ 570709 w 1833567"/>
              <a:gd name="connsiteY1" fmla="*/ 0 h 877762"/>
              <a:gd name="connsiteX2" fmla="*/ 1833567 w 1833567"/>
              <a:gd name="connsiteY2" fmla="*/ 433262 h 877762"/>
              <a:gd name="connsiteX3" fmla="*/ 0 w 1833567"/>
              <a:gd name="connsiteY3" fmla="*/ 877762 h 877762"/>
              <a:gd name="connsiteX0" fmla="*/ 0 w 1268417"/>
              <a:gd name="connsiteY0" fmla="*/ 426912 h 433262"/>
              <a:gd name="connsiteX1" fmla="*/ 5559 w 1268417"/>
              <a:gd name="connsiteY1" fmla="*/ 0 h 433262"/>
              <a:gd name="connsiteX2" fmla="*/ 1268417 w 1268417"/>
              <a:gd name="connsiteY2" fmla="*/ 433262 h 433262"/>
              <a:gd name="connsiteX3" fmla="*/ 0 w 1268417"/>
              <a:gd name="connsiteY3" fmla="*/ 426912 h 433262"/>
              <a:gd name="connsiteX0" fmla="*/ 0 w 1474792"/>
              <a:gd name="connsiteY0" fmla="*/ 557087 h 557087"/>
              <a:gd name="connsiteX1" fmla="*/ 211934 w 1474792"/>
              <a:gd name="connsiteY1" fmla="*/ 0 h 557087"/>
              <a:gd name="connsiteX2" fmla="*/ 1474792 w 1474792"/>
              <a:gd name="connsiteY2" fmla="*/ 433262 h 557087"/>
              <a:gd name="connsiteX3" fmla="*/ 0 w 1474792"/>
              <a:gd name="connsiteY3" fmla="*/ 557087 h 557087"/>
              <a:gd name="connsiteX0" fmla="*/ 0 w 579442"/>
              <a:gd name="connsiteY0" fmla="*/ 557087 h 557087"/>
              <a:gd name="connsiteX1" fmla="*/ 211934 w 579442"/>
              <a:gd name="connsiteY1" fmla="*/ 0 h 557087"/>
              <a:gd name="connsiteX2" fmla="*/ 579442 w 579442"/>
              <a:gd name="connsiteY2" fmla="*/ 273719 h 557087"/>
              <a:gd name="connsiteX3" fmla="*/ 0 w 579442"/>
              <a:gd name="connsiteY3" fmla="*/ 557087 h 557087"/>
              <a:gd name="connsiteX0" fmla="*/ 0 w 758036"/>
              <a:gd name="connsiteY0" fmla="*/ 557087 h 557087"/>
              <a:gd name="connsiteX1" fmla="*/ 211934 w 758036"/>
              <a:gd name="connsiteY1" fmla="*/ 0 h 557087"/>
              <a:gd name="connsiteX2" fmla="*/ 758036 w 758036"/>
              <a:gd name="connsiteY2" fmla="*/ 164181 h 557087"/>
              <a:gd name="connsiteX3" fmla="*/ 0 w 758036"/>
              <a:gd name="connsiteY3" fmla="*/ 557087 h 557087"/>
              <a:gd name="connsiteX0" fmla="*/ 0 w 569917"/>
              <a:gd name="connsiteY0" fmla="*/ 1145256 h 1145256"/>
              <a:gd name="connsiteX1" fmla="*/ 23815 w 569917"/>
              <a:gd name="connsiteY1" fmla="*/ 0 h 1145256"/>
              <a:gd name="connsiteX2" fmla="*/ 569917 w 569917"/>
              <a:gd name="connsiteY2" fmla="*/ 164181 h 1145256"/>
              <a:gd name="connsiteX3" fmla="*/ 0 w 569917"/>
              <a:gd name="connsiteY3" fmla="*/ 1145256 h 1145256"/>
              <a:gd name="connsiteX0" fmla="*/ 0 w 560392"/>
              <a:gd name="connsiteY0" fmla="*/ 1135731 h 1135731"/>
              <a:gd name="connsiteX1" fmla="*/ 14290 w 560392"/>
              <a:gd name="connsiteY1" fmla="*/ 0 h 1135731"/>
              <a:gd name="connsiteX2" fmla="*/ 560392 w 560392"/>
              <a:gd name="connsiteY2" fmla="*/ 164181 h 1135731"/>
              <a:gd name="connsiteX3" fmla="*/ 0 w 560392"/>
              <a:gd name="connsiteY3" fmla="*/ 1135731 h 113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0392" h="1135731">
                <a:moveTo>
                  <a:pt x="0" y="1135731"/>
                </a:moveTo>
                <a:lnTo>
                  <a:pt x="14290" y="0"/>
                </a:lnTo>
                <a:lnTo>
                  <a:pt x="560392" y="164181"/>
                </a:lnTo>
                <a:lnTo>
                  <a:pt x="0" y="1135731"/>
                </a:lnTo>
                <a:close/>
              </a:path>
            </a:pathLst>
          </a:custGeom>
          <a:solidFill>
            <a:srgbClr val="EDEEEF"/>
          </a:solidFill>
          <a:ln>
            <a:solidFill>
              <a:srgbClr val="E4E6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3832756" y="7236039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58"/>
          <p:cNvSpPr/>
          <p:nvPr/>
        </p:nvSpPr>
        <p:spPr>
          <a:xfrm>
            <a:off x="3866500" y="5939814"/>
            <a:ext cx="1147764" cy="348379"/>
          </a:xfrm>
          <a:custGeom>
            <a:avLst/>
            <a:gdLst>
              <a:gd name="connsiteX0" fmla="*/ 0 w 628650"/>
              <a:gd name="connsiteY0" fmla="*/ 215029 h 215029"/>
              <a:gd name="connsiteX1" fmla="*/ 314325 w 628650"/>
              <a:gd name="connsiteY1" fmla="*/ 0 h 215029"/>
              <a:gd name="connsiteX2" fmla="*/ 628650 w 628650"/>
              <a:gd name="connsiteY2" fmla="*/ 215029 h 215029"/>
              <a:gd name="connsiteX3" fmla="*/ 0 w 628650"/>
              <a:gd name="connsiteY3" fmla="*/ 215029 h 215029"/>
              <a:gd name="connsiteX0" fmla="*/ 14287 w 642937"/>
              <a:gd name="connsiteY0" fmla="*/ 186454 h 186454"/>
              <a:gd name="connsiteX1" fmla="*/ 0 w 642937"/>
              <a:gd name="connsiteY1" fmla="*/ 0 h 186454"/>
              <a:gd name="connsiteX2" fmla="*/ 642937 w 642937"/>
              <a:gd name="connsiteY2" fmla="*/ 186454 h 186454"/>
              <a:gd name="connsiteX3" fmla="*/ 14287 w 642937"/>
              <a:gd name="connsiteY3" fmla="*/ 186454 h 186454"/>
              <a:gd name="connsiteX0" fmla="*/ 14287 w 995362"/>
              <a:gd name="connsiteY0" fmla="*/ 186454 h 641273"/>
              <a:gd name="connsiteX1" fmla="*/ 0 w 995362"/>
              <a:gd name="connsiteY1" fmla="*/ 0 h 641273"/>
              <a:gd name="connsiteX2" fmla="*/ 995362 w 995362"/>
              <a:gd name="connsiteY2" fmla="*/ 641273 h 641273"/>
              <a:gd name="connsiteX3" fmla="*/ 14287 w 995362"/>
              <a:gd name="connsiteY3" fmla="*/ 186454 h 641273"/>
              <a:gd name="connsiteX0" fmla="*/ 0 w 1245394"/>
              <a:gd name="connsiteY0" fmla="*/ 203123 h 641273"/>
              <a:gd name="connsiteX1" fmla="*/ 250032 w 1245394"/>
              <a:gd name="connsiteY1" fmla="*/ 0 h 641273"/>
              <a:gd name="connsiteX2" fmla="*/ 1245394 w 1245394"/>
              <a:gd name="connsiteY2" fmla="*/ 641273 h 641273"/>
              <a:gd name="connsiteX3" fmla="*/ 0 w 1245394"/>
              <a:gd name="connsiteY3" fmla="*/ 203123 h 641273"/>
              <a:gd name="connsiteX0" fmla="*/ 0 w 1774032"/>
              <a:gd name="connsiteY0" fmla="*/ 112635 h 641273"/>
              <a:gd name="connsiteX1" fmla="*/ 778670 w 1774032"/>
              <a:gd name="connsiteY1" fmla="*/ 0 h 641273"/>
              <a:gd name="connsiteX2" fmla="*/ 1774032 w 1774032"/>
              <a:gd name="connsiteY2" fmla="*/ 641273 h 641273"/>
              <a:gd name="connsiteX3" fmla="*/ 0 w 1774032"/>
              <a:gd name="connsiteY3" fmla="*/ 112635 h 641273"/>
              <a:gd name="connsiteX0" fmla="*/ 0 w 1774032"/>
              <a:gd name="connsiteY0" fmla="*/ 181691 h 710329"/>
              <a:gd name="connsiteX1" fmla="*/ 1147764 w 1774032"/>
              <a:gd name="connsiteY1" fmla="*/ 0 h 710329"/>
              <a:gd name="connsiteX2" fmla="*/ 1774032 w 1774032"/>
              <a:gd name="connsiteY2" fmla="*/ 710329 h 710329"/>
              <a:gd name="connsiteX3" fmla="*/ 0 w 1774032"/>
              <a:gd name="connsiteY3" fmla="*/ 181691 h 710329"/>
              <a:gd name="connsiteX0" fmla="*/ 0 w 1147764"/>
              <a:gd name="connsiteY0" fmla="*/ 181691 h 348379"/>
              <a:gd name="connsiteX1" fmla="*/ 1147764 w 1147764"/>
              <a:gd name="connsiteY1" fmla="*/ 0 h 348379"/>
              <a:gd name="connsiteX2" fmla="*/ 547688 w 1147764"/>
              <a:gd name="connsiteY2" fmla="*/ 348379 h 348379"/>
              <a:gd name="connsiteX3" fmla="*/ 0 w 1147764"/>
              <a:gd name="connsiteY3" fmla="*/ 181691 h 34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764" h="348379">
                <a:moveTo>
                  <a:pt x="0" y="181691"/>
                </a:moveTo>
                <a:lnTo>
                  <a:pt x="1147764" y="0"/>
                </a:lnTo>
                <a:lnTo>
                  <a:pt x="547688" y="348379"/>
                </a:lnTo>
                <a:lnTo>
                  <a:pt x="0" y="181691"/>
                </a:lnTo>
                <a:close/>
              </a:path>
            </a:pathLst>
          </a:custGeom>
          <a:solidFill>
            <a:srgbClr val="F2F2F2"/>
          </a:solidFill>
          <a:ln w="6350">
            <a:solidFill>
              <a:srgbClr val="E3E5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838952" y="6098691"/>
            <a:ext cx="45719" cy="45719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4384289" y="6274857"/>
            <a:ext cx="36000" cy="360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491063" y="5794987"/>
            <a:ext cx="28800" cy="28800"/>
          </a:xfrm>
          <a:prstGeom prst="ellipse">
            <a:avLst/>
          </a:prstGeom>
          <a:solidFill>
            <a:srgbClr val="C7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79540"/>
            <a:ext cx="12192000" cy="3530600"/>
          </a:xfrm>
          <a:prstGeom prst="rect">
            <a:avLst/>
          </a:prstGeom>
        </p:spPr>
      </p:pic>
      <p:grpSp>
        <p:nvGrpSpPr>
          <p:cNvPr id="33" name="组合 32"/>
          <p:cNvGrpSpPr/>
          <p:nvPr/>
        </p:nvGrpSpPr>
        <p:grpSpPr>
          <a:xfrm>
            <a:off x="-12700" y="1539875"/>
            <a:ext cx="12204700" cy="4019550"/>
            <a:chOff x="-12700" y="1539875"/>
            <a:chExt cx="12204700" cy="401955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1" r="17638"/>
            <a:stretch/>
          </p:blipFill>
          <p:spPr>
            <a:xfrm>
              <a:off x="-12700" y="1539875"/>
              <a:ext cx="12204700" cy="4019550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2578100" y="2501900"/>
              <a:ext cx="5105400" cy="2362200"/>
            </a:xfrm>
            <a:prstGeom prst="rect">
              <a:avLst/>
            </a:prstGeom>
            <a:solidFill>
              <a:srgbClr val="206A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0850" y="4864100"/>
            <a:ext cx="519178" cy="15242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54766" y="3568994"/>
            <a:ext cx="5090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第三讲 项目经理篇</a:t>
            </a:r>
            <a:endParaRPr lang="zh-CN" altLang="en-US" sz="32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44869" y="2614178"/>
            <a:ext cx="3272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测试过程管理</a:t>
            </a:r>
            <a:endParaRPr lang="zh-CN" altLang="en-US" sz="40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502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010967" y="1556791"/>
            <a:ext cx="9008244" cy="345934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0C0C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理解项目经理职责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掌握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项目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经理使用工具管理日常工作内容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重难点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掌握项目经理使用工具管理日常工作内容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52643" y="299837"/>
            <a:ext cx="6226175" cy="565820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本节教学目标</a:t>
            </a: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787768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40"/>
          <p:cNvSpPr>
            <a:spLocks noChangeArrowheads="1"/>
          </p:cNvSpPr>
          <p:nvPr/>
        </p:nvSpPr>
        <p:spPr bwMode="gray">
          <a:xfrm rot="3419336">
            <a:off x="2049922" y="3149841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Rectangle 240"/>
          <p:cNvSpPr>
            <a:spLocks noChangeArrowheads="1"/>
          </p:cNvSpPr>
          <p:nvPr/>
        </p:nvSpPr>
        <p:spPr bwMode="gray">
          <a:xfrm rot="3419336">
            <a:off x="2045568" y="2413966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Rectangle 240"/>
          <p:cNvSpPr>
            <a:spLocks noChangeArrowheads="1"/>
          </p:cNvSpPr>
          <p:nvPr/>
        </p:nvSpPr>
        <p:spPr bwMode="gray">
          <a:xfrm rot="3419336">
            <a:off x="2062984" y="1647611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Line 239"/>
          <p:cNvSpPr>
            <a:spLocks noChangeShapeType="1"/>
          </p:cNvSpPr>
          <p:nvPr/>
        </p:nvSpPr>
        <p:spPr bwMode="gray">
          <a:xfrm>
            <a:off x="2743735" y="2822853"/>
            <a:ext cx="4915032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Rectangle 240"/>
          <p:cNvSpPr>
            <a:spLocks noChangeArrowheads="1"/>
          </p:cNvSpPr>
          <p:nvPr/>
        </p:nvSpPr>
        <p:spPr bwMode="gray">
          <a:xfrm rot="3419336">
            <a:off x="2067340" y="3937967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Text Box 241"/>
          <p:cNvSpPr txBox="1">
            <a:spLocks noChangeArrowheads="1"/>
          </p:cNvSpPr>
          <p:nvPr/>
        </p:nvSpPr>
        <p:spPr bwMode="gray">
          <a:xfrm>
            <a:off x="3329462" y="2265776"/>
            <a:ext cx="162736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1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创建项目</a:t>
            </a:r>
            <a:endParaRPr lang="en-US" altLang="zh-CN" sz="2800" b="1" dirty="0">
              <a:solidFill>
                <a:schemeClr val="tx1">
                  <a:lumMod val="1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Text Box 242"/>
          <p:cNvSpPr txBox="1">
            <a:spLocks noChangeArrowheads="1"/>
          </p:cNvSpPr>
          <p:nvPr/>
        </p:nvSpPr>
        <p:spPr bwMode="gray">
          <a:xfrm>
            <a:off x="2155425" y="2472334"/>
            <a:ext cx="373828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 idx="4294967295"/>
          </p:nvPr>
        </p:nvSpPr>
        <p:spPr>
          <a:xfrm>
            <a:off x="1019455" y="199793"/>
            <a:ext cx="6226175" cy="407988"/>
          </a:xfrm>
        </p:spPr>
        <p:txBody>
          <a:bodyPr>
            <a:no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</a:rPr>
              <a:t>目录</a:t>
            </a:r>
            <a:endParaRPr lang="zh-CN" altLang="en-US" dirty="0">
              <a:latin typeface="楷体" panose="02010609060101010101" pitchFamily="49" charset="-122"/>
            </a:endParaRPr>
          </a:p>
        </p:txBody>
      </p:sp>
      <p:grpSp>
        <p:nvGrpSpPr>
          <p:cNvPr id="29" name="Group 228"/>
          <p:cNvGrpSpPr>
            <a:grpSpLocks/>
          </p:cNvGrpSpPr>
          <p:nvPr/>
        </p:nvGrpSpPr>
        <p:grpSpPr bwMode="auto">
          <a:xfrm>
            <a:off x="2172180" y="1592112"/>
            <a:ext cx="5486589" cy="523875"/>
            <a:chOff x="1044" y="1520"/>
            <a:chExt cx="3420" cy="330"/>
          </a:xfrm>
        </p:grpSpPr>
        <p:sp>
          <p:nvSpPr>
            <p:cNvPr id="32" name="Line 229"/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 sz="2800" b="1"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33" name="Text Box 232"/>
            <p:cNvSpPr txBox="1">
              <a:spLocks noChangeArrowheads="1"/>
            </p:cNvSpPr>
            <p:nvPr/>
          </p:nvSpPr>
          <p:spPr bwMode="gray">
            <a:xfrm>
              <a:off x="1044" y="1520"/>
              <a:ext cx="230" cy="3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sz="2800" b="1" dirty="0" smtClean="0">
                  <a:solidFill>
                    <a:srgbClr val="FFFFFF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endParaRPr lang="en-US" altLang="zh-CN" sz="28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sp>
        <p:nvSpPr>
          <p:cNvPr id="34" name="Text Box 236"/>
          <p:cNvSpPr txBox="1">
            <a:spLocks noChangeArrowheads="1"/>
          </p:cNvSpPr>
          <p:nvPr/>
        </p:nvSpPr>
        <p:spPr bwMode="gray">
          <a:xfrm>
            <a:off x="3259261" y="1531826"/>
            <a:ext cx="1988045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2A1C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项目的解释</a:t>
            </a:r>
            <a:endParaRPr lang="en-US" altLang="zh-CN" sz="2800" b="1" dirty="0">
              <a:solidFill>
                <a:srgbClr val="2A1C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Line 229"/>
          <p:cNvSpPr>
            <a:spLocks noChangeShapeType="1"/>
          </p:cNvSpPr>
          <p:nvPr/>
        </p:nvSpPr>
        <p:spPr bwMode="gray">
          <a:xfrm>
            <a:off x="2628191" y="4429693"/>
            <a:ext cx="4942865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Text Box 231"/>
          <p:cNvSpPr txBox="1">
            <a:spLocks noChangeArrowheads="1"/>
          </p:cNvSpPr>
          <p:nvPr/>
        </p:nvSpPr>
        <p:spPr bwMode="gray">
          <a:xfrm>
            <a:off x="3417690" y="3825716"/>
            <a:ext cx="234872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了解项目进度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Text Box 232"/>
          <p:cNvSpPr txBox="1">
            <a:spLocks noChangeArrowheads="1"/>
          </p:cNvSpPr>
          <p:nvPr/>
        </p:nvSpPr>
        <p:spPr bwMode="gray">
          <a:xfrm>
            <a:off x="2208288" y="3857104"/>
            <a:ext cx="375945" cy="52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r>
              <a:rPr lang="en-US" altLang="zh-CN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</a:p>
        </p:txBody>
      </p:sp>
      <p:sp>
        <p:nvSpPr>
          <p:cNvPr id="39" name="Text Box 237"/>
          <p:cNvSpPr txBox="1">
            <a:spLocks noChangeArrowheads="1"/>
          </p:cNvSpPr>
          <p:nvPr/>
        </p:nvSpPr>
        <p:spPr bwMode="gray">
          <a:xfrm>
            <a:off x="2145924" y="3156474"/>
            <a:ext cx="36580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b="1" dirty="0">
                <a:solidFill>
                  <a:srgbClr val="FFFFFF"/>
                </a:solidFill>
                <a:latin typeface="楷体" pitchFamily="49" charset="-122"/>
                <a:ea typeface="楷体" pitchFamily="49" charset="-122"/>
              </a:rPr>
              <a:t>3</a:t>
            </a:r>
          </a:p>
        </p:txBody>
      </p:sp>
      <p:sp>
        <p:nvSpPr>
          <p:cNvPr id="42" name="Text Box 231"/>
          <p:cNvSpPr txBox="1">
            <a:spLocks noChangeArrowheads="1"/>
          </p:cNvSpPr>
          <p:nvPr/>
        </p:nvSpPr>
        <p:spPr bwMode="gray">
          <a:xfrm>
            <a:off x="3377230" y="3021714"/>
            <a:ext cx="234872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项目关联需求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Line 229"/>
          <p:cNvSpPr>
            <a:spLocks noChangeShapeType="1"/>
          </p:cNvSpPr>
          <p:nvPr/>
        </p:nvSpPr>
        <p:spPr bwMode="gray">
          <a:xfrm>
            <a:off x="2776989" y="3552605"/>
            <a:ext cx="4851300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</p:spPr>
        <p:txBody>
          <a:bodyPr wrap="none" anchor="ctr"/>
          <a:lstStyle/>
          <a:p>
            <a:endParaRPr lang="zh-CN" altLang="en-US" sz="2800" b="1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0" name="Rectangle 240"/>
          <p:cNvSpPr>
            <a:spLocks noChangeArrowheads="1"/>
          </p:cNvSpPr>
          <p:nvPr/>
        </p:nvSpPr>
        <p:spPr bwMode="gray">
          <a:xfrm rot="3419336">
            <a:off x="1958481" y="4704325"/>
            <a:ext cx="479425" cy="533112"/>
          </a:xfrm>
          <a:prstGeom prst="rect">
            <a:avLst/>
          </a:prstGeom>
          <a:gradFill rotWithShape="1">
            <a:gsLst>
              <a:gs pos="0">
                <a:srgbClr val="006699"/>
              </a:gs>
              <a:gs pos="100000">
                <a:srgbClr val="002F47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6699"/>
            </a:extrusionClr>
          </a:sp3d>
        </p:spPr>
        <p:txBody>
          <a:bodyPr wrap="none" anchor="ctr">
            <a:flatTx/>
          </a:bodyPr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Line 229"/>
          <p:cNvSpPr>
            <a:spLocks noChangeShapeType="1"/>
          </p:cNvSpPr>
          <p:nvPr/>
        </p:nvSpPr>
        <p:spPr bwMode="gray">
          <a:xfrm>
            <a:off x="2519332" y="5196051"/>
            <a:ext cx="4942865" cy="0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Text Box 231"/>
          <p:cNvSpPr txBox="1">
            <a:spLocks noChangeArrowheads="1"/>
          </p:cNvSpPr>
          <p:nvPr/>
        </p:nvSpPr>
        <p:spPr bwMode="gray">
          <a:xfrm>
            <a:off x="3334957" y="4592074"/>
            <a:ext cx="3070071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项目任务报表统计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Text Box 232"/>
          <p:cNvSpPr txBox="1">
            <a:spLocks noChangeArrowheads="1"/>
          </p:cNvSpPr>
          <p:nvPr/>
        </p:nvSpPr>
        <p:spPr bwMode="gray">
          <a:xfrm>
            <a:off x="2099429" y="4623462"/>
            <a:ext cx="375945" cy="523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/>
            <a:r>
              <a:rPr lang="en-US" altLang="zh-CN" sz="2800" b="1" dirty="0" smtClean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endParaRPr lang="en-US" altLang="zh-CN" sz="28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789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禅道中的</a:t>
            </a:r>
            <a:r>
              <a:rPr lang="zh-CN" altLang="en-US" dirty="0" smtClean="0">
                <a:solidFill>
                  <a:srgbClr val="FF0000"/>
                </a:solidFill>
              </a:rPr>
              <a:t>项目</a:t>
            </a:r>
            <a:r>
              <a:rPr lang="zh-CN" altLang="en-US" dirty="0" smtClean="0"/>
              <a:t>对应的是敏捷</a:t>
            </a:r>
            <a:r>
              <a:rPr lang="zh-CN" altLang="en-US" dirty="0"/>
              <a:t>开发里面的</a:t>
            </a:r>
            <a:r>
              <a:rPr lang="zh-CN" altLang="en-US" dirty="0" smtClean="0">
                <a:solidFill>
                  <a:srgbClr val="FF0000"/>
                </a:solidFill>
              </a:rPr>
              <a:t>迭代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Sprint</a:t>
            </a:r>
            <a:r>
              <a:rPr lang="zh-CN" altLang="en-US" dirty="0" smtClean="0"/>
              <a:t>）的概念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项目的解释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6760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小宇是团队中能力超强的项目经理，每次分配过来的任务总能超前、超额完成，他是如何管理自己的项目过程的呢？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分析场景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5700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创建项目</a:t>
            </a:r>
            <a:endParaRPr lang="en-US" altLang="zh-CN" dirty="0" smtClean="0"/>
          </a:p>
          <a:p>
            <a:r>
              <a:rPr lang="zh-CN" altLang="en-US" dirty="0" smtClean="0"/>
              <a:t>组建项目团队</a:t>
            </a:r>
            <a:endParaRPr lang="en-US" altLang="zh-CN" dirty="0" smtClean="0"/>
          </a:p>
          <a:p>
            <a:r>
              <a:rPr lang="zh-CN" altLang="en-US" dirty="0" smtClean="0"/>
              <a:t>确定项目要完成的需求</a:t>
            </a:r>
            <a:endParaRPr lang="en-US" altLang="zh-CN" dirty="0" smtClean="0"/>
          </a:p>
          <a:p>
            <a:r>
              <a:rPr lang="zh-CN" altLang="en-US" dirty="0" smtClean="0"/>
              <a:t>任务分解</a:t>
            </a:r>
            <a:endParaRPr lang="en-US" altLang="zh-CN" dirty="0" smtClean="0"/>
          </a:p>
          <a:p>
            <a:r>
              <a:rPr lang="zh-CN" altLang="en-US" dirty="0" smtClean="0"/>
              <a:t>通过燃尽图和统计列表了解项目进展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项目管理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3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创建项目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关联产品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关联相应需求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进行任务分解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挑选出</a:t>
            </a:r>
            <a:r>
              <a:rPr lang="en-US" altLang="zh-CN" dirty="0" smtClean="0"/>
              <a:t>5</a:t>
            </a:r>
            <a:r>
              <a:rPr lang="zh-CN" altLang="en-US" dirty="0" smtClean="0"/>
              <a:t>项任务修改任务状态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查看燃尽图和项目列表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smtClean="0"/>
              <a:t>Practice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899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66686" y="929867"/>
            <a:ext cx="10249805" cy="552318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创建项目</a:t>
            </a:r>
            <a:endParaRPr lang="en-US" altLang="zh-CN" dirty="0" smtClean="0"/>
          </a:p>
          <a:p>
            <a:r>
              <a:rPr lang="zh-CN" altLang="en-US" dirty="0" smtClean="0"/>
              <a:t>关联产品</a:t>
            </a:r>
            <a:endParaRPr lang="en-US" altLang="zh-CN" dirty="0" smtClean="0"/>
          </a:p>
          <a:p>
            <a:r>
              <a:rPr lang="zh-CN" altLang="en-US" dirty="0" smtClean="0"/>
              <a:t>关联产品需求</a:t>
            </a:r>
            <a:endParaRPr lang="en-US" altLang="zh-CN" dirty="0" smtClean="0"/>
          </a:p>
          <a:p>
            <a:r>
              <a:rPr lang="zh-CN" altLang="en-US" dirty="0" smtClean="0"/>
              <a:t>任务分解</a:t>
            </a:r>
            <a:endParaRPr lang="en-US" altLang="zh-CN" dirty="0" smtClean="0"/>
          </a:p>
          <a:p>
            <a:r>
              <a:rPr lang="zh-CN" altLang="en-US" dirty="0" smtClean="0"/>
              <a:t>查看燃尽图和项目列表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内容总结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361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9164637" y="4038135"/>
            <a:ext cx="3027363" cy="2732957"/>
            <a:chOff x="9164637" y="4038135"/>
            <a:chExt cx="3027363" cy="2732957"/>
          </a:xfrm>
        </p:grpSpPr>
        <p:sp>
          <p:nvSpPr>
            <p:cNvPr id="18" name="等腰三角形 58"/>
            <p:cNvSpPr/>
            <p:nvPr/>
          </p:nvSpPr>
          <p:spPr>
            <a:xfrm>
              <a:off x="9525108" y="5430674"/>
              <a:ext cx="1162051" cy="1307229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  <a:gd name="connsiteX0" fmla="*/ 0 w 1774032"/>
                <a:gd name="connsiteY0" fmla="*/ 112635 h 641273"/>
                <a:gd name="connsiteX1" fmla="*/ 778670 w 1774032"/>
                <a:gd name="connsiteY1" fmla="*/ 0 h 641273"/>
                <a:gd name="connsiteX2" fmla="*/ 1774032 w 1774032"/>
                <a:gd name="connsiteY2" fmla="*/ 641273 h 641273"/>
                <a:gd name="connsiteX3" fmla="*/ 0 w 1774032"/>
                <a:gd name="connsiteY3" fmla="*/ 112635 h 641273"/>
                <a:gd name="connsiteX0" fmla="*/ 0 w 1774032"/>
                <a:gd name="connsiteY0" fmla="*/ 181691 h 710329"/>
                <a:gd name="connsiteX1" fmla="*/ 1147764 w 1774032"/>
                <a:gd name="connsiteY1" fmla="*/ 0 h 710329"/>
                <a:gd name="connsiteX2" fmla="*/ 1774032 w 1774032"/>
                <a:gd name="connsiteY2" fmla="*/ 710329 h 710329"/>
                <a:gd name="connsiteX3" fmla="*/ 0 w 1774032"/>
                <a:gd name="connsiteY3" fmla="*/ 181691 h 710329"/>
                <a:gd name="connsiteX0" fmla="*/ 0 w 1147764"/>
                <a:gd name="connsiteY0" fmla="*/ 181691 h 348379"/>
                <a:gd name="connsiteX1" fmla="*/ 1147764 w 1147764"/>
                <a:gd name="connsiteY1" fmla="*/ 0 h 348379"/>
                <a:gd name="connsiteX2" fmla="*/ 547688 w 1147764"/>
                <a:gd name="connsiteY2" fmla="*/ 348379 h 348379"/>
                <a:gd name="connsiteX3" fmla="*/ 0 w 1147764"/>
                <a:gd name="connsiteY3" fmla="*/ 181691 h 348379"/>
                <a:gd name="connsiteX0" fmla="*/ 452437 w 1600201"/>
                <a:gd name="connsiteY0" fmla="*/ 181691 h 732554"/>
                <a:gd name="connsiteX1" fmla="*/ 1600201 w 1600201"/>
                <a:gd name="connsiteY1" fmla="*/ 0 h 732554"/>
                <a:gd name="connsiteX2" fmla="*/ 0 w 1600201"/>
                <a:gd name="connsiteY2" fmla="*/ 732554 h 732554"/>
                <a:gd name="connsiteX3" fmla="*/ 452437 w 1600201"/>
                <a:gd name="connsiteY3" fmla="*/ 181691 h 732554"/>
                <a:gd name="connsiteX0" fmla="*/ 547687 w 1600201"/>
                <a:gd name="connsiteY0" fmla="*/ 0 h 957263"/>
                <a:gd name="connsiteX1" fmla="*/ 1600201 w 1600201"/>
                <a:gd name="connsiteY1" fmla="*/ 224709 h 957263"/>
                <a:gd name="connsiteX2" fmla="*/ 0 w 1600201"/>
                <a:gd name="connsiteY2" fmla="*/ 957263 h 957263"/>
                <a:gd name="connsiteX3" fmla="*/ 547687 w 1600201"/>
                <a:gd name="connsiteY3" fmla="*/ 0 h 957263"/>
                <a:gd name="connsiteX0" fmla="*/ 547687 w 1162051"/>
                <a:gd name="connsiteY0" fmla="*/ 349966 h 1307229"/>
                <a:gd name="connsiteX1" fmla="*/ 1162051 w 1162051"/>
                <a:gd name="connsiteY1" fmla="*/ 0 h 1307229"/>
                <a:gd name="connsiteX2" fmla="*/ 0 w 1162051"/>
                <a:gd name="connsiteY2" fmla="*/ 1307229 h 1307229"/>
                <a:gd name="connsiteX3" fmla="*/ 547687 w 1162051"/>
                <a:gd name="connsiteY3" fmla="*/ 349966 h 1307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2051" h="1307229">
                  <a:moveTo>
                    <a:pt x="547687" y="349966"/>
                  </a:moveTo>
                  <a:lnTo>
                    <a:pt x="1162051" y="0"/>
                  </a:lnTo>
                  <a:lnTo>
                    <a:pt x="0" y="1307229"/>
                  </a:lnTo>
                  <a:lnTo>
                    <a:pt x="547687" y="349966"/>
                  </a:ln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"/>
            <p:cNvSpPr/>
            <p:nvPr/>
          </p:nvSpPr>
          <p:spPr>
            <a:xfrm>
              <a:off x="10694277" y="4864997"/>
              <a:ext cx="1474792" cy="557087"/>
            </a:xfrm>
            <a:custGeom>
              <a:avLst/>
              <a:gdLst>
                <a:gd name="connsiteX0" fmla="*/ 0 w 1141417"/>
                <a:gd name="connsiteY0" fmla="*/ 877762 h 877762"/>
                <a:gd name="connsiteX1" fmla="*/ 570709 w 1141417"/>
                <a:gd name="connsiteY1" fmla="*/ 0 h 877762"/>
                <a:gd name="connsiteX2" fmla="*/ 1141417 w 1141417"/>
                <a:gd name="connsiteY2" fmla="*/ 877762 h 877762"/>
                <a:gd name="connsiteX3" fmla="*/ 0 w 1141417"/>
                <a:gd name="connsiteY3" fmla="*/ 877762 h 877762"/>
                <a:gd name="connsiteX0" fmla="*/ 0 w 1833567"/>
                <a:gd name="connsiteY0" fmla="*/ 877762 h 877762"/>
                <a:gd name="connsiteX1" fmla="*/ 570709 w 1833567"/>
                <a:gd name="connsiteY1" fmla="*/ 0 h 877762"/>
                <a:gd name="connsiteX2" fmla="*/ 1833567 w 1833567"/>
                <a:gd name="connsiteY2" fmla="*/ 433262 h 877762"/>
                <a:gd name="connsiteX3" fmla="*/ 0 w 1833567"/>
                <a:gd name="connsiteY3" fmla="*/ 877762 h 877762"/>
                <a:gd name="connsiteX0" fmla="*/ 0 w 1268417"/>
                <a:gd name="connsiteY0" fmla="*/ 426912 h 433262"/>
                <a:gd name="connsiteX1" fmla="*/ 5559 w 1268417"/>
                <a:gd name="connsiteY1" fmla="*/ 0 h 433262"/>
                <a:gd name="connsiteX2" fmla="*/ 1268417 w 1268417"/>
                <a:gd name="connsiteY2" fmla="*/ 433262 h 433262"/>
                <a:gd name="connsiteX3" fmla="*/ 0 w 1268417"/>
                <a:gd name="connsiteY3" fmla="*/ 426912 h 433262"/>
                <a:gd name="connsiteX0" fmla="*/ 0 w 1474792"/>
                <a:gd name="connsiteY0" fmla="*/ 557087 h 557087"/>
                <a:gd name="connsiteX1" fmla="*/ 211934 w 1474792"/>
                <a:gd name="connsiteY1" fmla="*/ 0 h 557087"/>
                <a:gd name="connsiteX2" fmla="*/ 1474792 w 1474792"/>
                <a:gd name="connsiteY2" fmla="*/ 433262 h 557087"/>
                <a:gd name="connsiteX3" fmla="*/ 0 w 1474792"/>
                <a:gd name="connsiteY3" fmla="*/ 557087 h 557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4792" h="557087">
                  <a:moveTo>
                    <a:pt x="0" y="557087"/>
                  </a:moveTo>
                  <a:lnTo>
                    <a:pt x="211934" y="0"/>
                  </a:lnTo>
                  <a:lnTo>
                    <a:pt x="1474792" y="433262"/>
                  </a:lnTo>
                  <a:lnTo>
                    <a:pt x="0" y="55708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E4E6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58"/>
            <p:cNvSpPr/>
            <p:nvPr/>
          </p:nvSpPr>
          <p:spPr>
            <a:xfrm>
              <a:off x="10914029" y="4654507"/>
              <a:ext cx="1245394" cy="641273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5394" h="641273">
                  <a:moveTo>
                    <a:pt x="0" y="203123"/>
                  </a:moveTo>
                  <a:lnTo>
                    <a:pt x="250032" y="0"/>
                  </a:lnTo>
                  <a:lnTo>
                    <a:pt x="1245394" y="641273"/>
                  </a:lnTo>
                  <a:lnTo>
                    <a:pt x="0" y="203123"/>
                  </a:lnTo>
                  <a:close/>
                </a:path>
              </a:pathLst>
            </a:custGeom>
            <a:solidFill>
              <a:srgbClr val="F2F2F2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34"/>
            <p:cNvSpPr/>
            <p:nvPr/>
          </p:nvSpPr>
          <p:spPr>
            <a:xfrm rot="7233140">
              <a:off x="9433484" y="4630457"/>
              <a:ext cx="1793112" cy="804826"/>
            </a:xfrm>
            <a:custGeom>
              <a:avLst/>
              <a:gdLst>
                <a:gd name="connsiteX0" fmla="*/ 0 w 1634073"/>
                <a:gd name="connsiteY0" fmla="*/ 702844 h 702844"/>
                <a:gd name="connsiteX1" fmla="*/ 412538 w 1634073"/>
                <a:gd name="connsiteY1" fmla="*/ 0 h 702844"/>
                <a:gd name="connsiteX2" fmla="*/ 1634073 w 1634073"/>
                <a:gd name="connsiteY2" fmla="*/ 702844 h 702844"/>
                <a:gd name="connsiteX3" fmla="*/ 0 w 1634073"/>
                <a:gd name="connsiteY3" fmla="*/ 702844 h 702844"/>
                <a:gd name="connsiteX0" fmla="*/ 0 w 1767688"/>
                <a:gd name="connsiteY0" fmla="*/ 807522 h 807522"/>
                <a:gd name="connsiteX1" fmla="*/ 546153 w 1767688"/>
                <a:gd name="connsiteY1" fmla="*/ 0 h 807522"/>
                <a:gd name="connsiteX2" fmla="*/ 1767688 w 1767688"/>
                <a:gd name="connsiteY2" fmla="*/ 702844 h 807522"/>
                <a:gd name="connsiteX3" fmla="*/ 0 w 1767688"/>
                <a:gd name="connsiteY3" fmla="*/ 807522 h 807522"/>
                <a:gd name="connsiteX0" fmla="*/ 0 w 1793112"/>
                <a:gd name="connsiteY0" fmla="*/ 807522 h 807522"/>
                <a:gd name="connsiteX1" fmla="*/ 546153 w 1793112"/>
                <a:gd name="connsiteY1" fmla="*/ 0 h 807522"/>
                <a:gd name="connsiteX2" fmla="*/ 1793112 w 1793112"/>
                <a:gd name="connsiteY2" fmla="*/ 802128 h 807522"/>
                <a:gd name="connsiteX3" fmla="*/ 0 w 1793112"/>
                <a:gd name="connsiteY3" fmla="*/ 807522 h 807522"/>
                <a:gd name="connsiteX0" fmla="*/ 0 w 1793112"/>
                <a:gd name="connsiteY0" fmla="*/ 804826 h 804826"/>
                <a:gd name="connsiteX1" fmla="*/ 466633 w 1793112"/>
                <a:gd name="connsiteY1" fmla="*/ 0 h 804826"/>
                <a:gd name="connsiteX2" fmla="*/ 1793112 w 1793112"/>
                <a:gd name="connsiteY2" fmla="*/ 799432 h 804826"/>
                <a:gd name="connsiteX3" fmla="*/ 0 w 1793112"/>
                <a:gd name="connsiteY3" fmla="*/ 804826 h 80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3112" h="804826">
                  <a:moveTo>
                    <a:pt x="0" y="804826"/>
                  </a:moveTo>
                  <a:lnTo>
                    <a:pt x="466633" y="0"/>
                  </a:lnTo>
                  <a:lnTo>
                    <a:pt x="1793112" y="799432"/>
                  </a:lnTo>
                  <a:lnTo>
                    <a:pt x="0" y="80482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9164637" y="4361031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>
              <a:stCxn id="23" idx="7"/>
            </p:cNvCxnSpPr>
            <p:nvPr/>
          </p:nvCxnSpPr>
          <p:spPr>
            <a:xfrm flipV="1">
              <a:off x="9203661" y="4056233"/>
              <a:ext cx="1232563" cy="311493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/>
            <p:cNvSpPr/>
            <p:nvPr/>
          </p:nvSpPr>
          <p:spPr>
            <a:xfrm>
              <a:off x="10415745" y="4038135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9539286" y="4074330"/>
              <a:ext cx="889220" cy="1524954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39" idx="1"/>
            </p:cNvCxnSpPr>
            <p:nvPr/>
          </p:nvCxnSpPr>
          <p:spPr>
            <a:xfrm flipH="1" flipV="1">
              <a:off x="9187496" y="4406750"/>
              <a:ext cx="330288" cy="1187970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 flipV="1">
              <a:off x="9210357" y="4383891"/>
              <a:ext cx="1692139" cy="475776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34" idx="1"/>
              <a:endCxn id="25" idx="5"/>
            </p:cNvCxnSpPr>
            <p:nvPr/>
          </p:nvCxnSpPr>
          <p:spPr>
            <a:xfrm flipH="1" flipV="1">
              <a:off x="10454769" y="4077159"/>
              <a:ext cx="430205" cy="766345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39" idx="7"/>
              <a:endCxn id="34" idx="3"/>
            </p:cNvCxnSpPr>
            <p:nvPr/>
          </p:nvCxnSpPr>
          <p:spPr>
            <a:xfrm flipV="1">
              <a:off x="9550113" y="4875833"/>
              <a:ext cx="1334861" cy="718887"/>
            </a:xfrm>
            <a:prstGeom prst="line">
              <a:avLst/>
            </a:prstGeom>
            <a:ln w="6350">
              <a:solidFill>
                <a:srgbClr val="C7CB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>
              <a:off x="10671972" y="5407353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1148994" y="4643238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10878279" y="4836809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1"/>
            <p:cNvSpPr/>
            <p:nvPr/>
          </p:nvSpPr>
          <p:spPr>
            <a:xfrm>
              <a:off x="9519057" y="5605893"/>
              <a:ext cx="560392" cy="1135731"/>
            </a:xfrm>
            <a:custGeom>
              <a:avLst/>
              <a:gdLst>
                <a:gd name="connsiteX0" fmla="*/ 0 w 1141417"/>
                <a:gd name="connsiteY0" fmla="*/ 877762 h 877762"/>
                <a:gd name="connsiteX1" fmla="*/ 570709 w 1141417"/>
                <a:gd name="connsiteY1" fmla="*/ 0 h 877762"/>
                <a:gd name="connsiteX2" fmla="*/ 1141417 w 1141417"/>
                <a:gd name="connsiteY2" fmla="*/ 877762 h 877762"/>
                <a:gd name="connsiteX3" fmla="*/ 0 w 1141417"/>
                <a:gd name="connsiteY3" fmla="*/ 877762 h 877762"/>
                <a:gd name="connsiteX0" fmla="*/ 0 w 1833567"/>
                <a:gd name="connsiteY0" fmla="*/ 877762 h 877762"/>
                <a:gd name="connsiteX1" fmla="*/ 570709 w 1833567"/>
                <a:gd name="connsiteY1" fmla="*/ 0 h 877762"/>
                <a:gd name="connsiteX2" fmla="*/ 1833567 w 1833567"/>
                <a:gd name="connsiteY2" fmla="*/ 433262 h 877762"/>
                <a:gd name="connsiteX3" fmla="*/ 0 w 1833567"/>
                <a:gd name="connsiteY3" fmla="*/ 877762 h 877762"/>
                <a:gd name="connsiteX0" fmla="*/ 0 w 1268417"/>
                <a:gd name="connsiteY0" fmla="*/ 426912 h 433262"/>
                <a:gd name="connsiteX1" fmla="*/ 5559 w 1268417"/>
                <a:gd name="connsiteY1" fmla="*/ 0 h 433262"/>
                <a:gd name="connsiteX2" fmla="*/ 1268417 w 1268417"/>
                <a:gd name="connsiteY2" fmla="*/ 433262 h 433262"/>
                <a:gd name="connsiteX3" fmla="*/ 0 w 1268417"/>
                <a:gd name="connsiteY3" fmla="*/ 426912 h 433262"/>
                <a:gd name="connsiteX0" fmla="*/ 0 w 1474792"/>
                <a:gd name="connsiteY0" fmla="*/ 557087 h 557087"/>
                <a:gd name="connsiteX1" fmla="*/ 211934 w 1474792"/>
                <a:gd name="connsiteY1" fmla="*/ 0 h 557087"/>
                <a:gd name="connsiteX2" fmla="*/ 1474792 w 1474792"/>
                <a:gd name="connsiteY2" fmla="*/ 433262 h 557087"/>
                <a:gd name="connsiteX3" fmla="*/ 0 w 1474792"/>
                <a:gd name="connsiteY3" fmla="*/ 557087 h 557087"/>
                <a:gd name="connsiteX0" fmla="*/ 0 w 579442"/>
                <a:gd name="connsiteY0" fmla="*/ 557087 h 557087"/>
                <a:gd name="connsiteX1" fmla="*/ 211934 w 579442"/>
                <a:gd name="connsiteY1" fmla="*/ 0 h 557087"/>
                <a:gd name="connsiteX2" fmla="*/ 579442 w 579442"/>
                <a:gd name="connsiteY2" fmla="*/ 273719 h 557087"/>
                <a:gd name="connsiteX3" fmla="*/ 0 w 579442"/>
                <a:gd name="connsiteY3" fmla="*/ 557087 h 557087"/>
                <a:gd name="connsiteX0" fmla="*/ 0 w 758036"/>
                <a:gd name="connsiteY0" fmla="*/ 557087 h 557087"/>
                <a:gd name="connsiteX1" fmla="*/ 211934 w 758036"/>
                <a:gd name="connsiteY1" fmla="*/ 0 h 557087"/>
                <a:gd name="connsiteX2" fmla="*/ 758036 w 758036"/>
                <a:gd name="connsiteY2" fmla="*/ 164181 h 557087"/>
                <a:gd name="connsiteX3" fmla="*/ 0 w 758036"/>
                <a:gd name="connsiteY3" fmla="*/ 557087 h 557087"/>
                <a:gd name="connsiteX0" fmla="*/ 0 w 569917"/>
                <a:gd name="connsiteY0" fmla="*/ 1145256 h 1145256"/>
                <a:gd name="connsiteX1" fmla="*/ 23815 w 569917"/>
                <a:gd name="connsiteY1" fmla="*/ 0 h 1145256"/>
                <a:gd name="connsiteX2" fmla="*/ 569917 w 569917"/>
                <a:gd name="connsiteY2" fmla="*/ 164181 h 1145256"/>
                <a:gd name="connsiteX3" fmla="*/ 0 w 569917"/>
                <a:gd name="connsiteY3" fmla="*/ 1145256 h 1145256"/>
                <a:gd name="connsiteX0" fmla="*/ 0 w 560392"/>
                <a:gd name="connsiteY0" fmla="*/ 1135731 h 1135731"/>
                <a:gd name="connsiteX1" fmla="*/ 14290 w 560392"/>
                <a:gd name="connsiteY1" fmla="*/ 0 h 1135731"/>
                <a:gd name="connsiteX2" fmla="*/ 560392 w 560392"/>
                <a:gd name="connsiteY2" fmla="*/ 164181 h 1135731"/>
                <a:gd name="connsiteX3" fmla="*/ 0 w 560392"/>
                <a:gd name="connsiteY3" fmla="*/ 1135731 h 1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0392" h="1135731">
                  <a:moveTo>
                    <a:pt x="0" y="1135731"/>
                  </a:moveTo>
                  <a:lnTo>
                    <a:pt x="14290" y="0"/>
                  </a:lnTo>
                  <a:lnTo>
                    <a:pt x="560392" y="164181"/>
                  </a:lnTo>
                  <a:lnTo>
                    <a:pt x="0" y="113573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rgbClr val="E4E6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9504893" y="6725373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58"/>
            <p:cNvSpPr/>
            <p:nvPr/>
          </p:nvSpPr>
          <p:spPr>
            <a:xfrm>
              <a:off x="9538637" y="5429148"/>
              <a:ext cx="1147764" cy="348379"/>
            </a:xfrm>
            <a:custGeom>
              <a:avLst/>
              <a:gdLst>
                <a:gd name="connsiteX0" fmla="*/ 0 w 628650"/>
                <a:gd name="connsiteY0" fmla="*/ 215029 h 215029"/>
                <a:gd name="connsiteX1" fmla="*/ 314325 w 628650"/>
                <a:gd name="connsiteY1" fmla="*/ 0 h 215029"/>
                <a:gd name="connsiteX2" fmla="*/ 628650 w 628650"/>
                <a:gd name="connsiteY2" fmla="*/ 215029 h 215029"/>
                <a:gd name="connsiteX3" fmla="*/ 0 w 628650"/>
                <a:gd name="connsiteY3" fmla="*/ 215029 h 215029"/>
                <a:gd name="connsiteX0" fmla="*/ 14287 w 642937"/>
                <a:gd name="connsiteY0" fmla="*/ 186454 h 186454"/>
                <a:gd name="connsiteX1" fmla="*/ 0 w 642937"/>
                <a:gd name="connsiteY1" fmla="*/ 0 h 186454"/>
                <a:gd name="connsiteX2" fmla="*/ 642937 w 642937"/>
                <a:gd name="connsiteY2" fmla="*/ 186454 h 186454"/>
                <a:gd name="connsiteX3" fmla="*/ 14287 w 642937"/>
                <a:gd name="connsiteY3" fmla="*/ 186454 h 186454"/>
                <a:gd name="connsiteX0" fmla="*/ 14287 w 995362"/>
                <a:gd name="connsiteY0" fmla="*/ 186454 h 641273"/>
                <a:gd name="connsiteX1" fmla="*/ 0 w 995362"/>
                <a:gd name="connsiteY1" fmla="*/ 0 h 641273"/>
                <a:gd name="connsiteX2" fmla="*/ 995362 w 995362"/>
                <a:gd name="connsiteY2" fmla="*/ 641273 h 641273"/>
                <a:gd name="connsiteX3" fmla="*/ 14287 w 995362"/>
                <a:gd name="connsiteY3" fmla="*/ 186454 h 641273"/>
                <a:gd name="connsiteX0" fmla="*/ 0 w 1245394"/>
                <a:gd name="connsiteY0" fmla="*/ 203123 h 641273"/>
                <a:gd name="connsiteX1" fmla="*/ 250032 w 1245394"/>
                <a:gd name="connsiteY1" fmla="*/ 0 h 641273"/>
                <a:gd name="connsiteX2" fmla="*/ 1245394 w 1245394"/>
                <a:gd name="connsiteY2" fmla="*/ 641273 h 641273"/>
                <a:gd name="connsiteX3" fmla="*/ 0 w 1245394"/>
                <a:gd name="connsiteY3" fmla="*/ 203123 h 641273"/>
                <a:gd name="connsiteX0" fmla="*/ 0 w 1774032"/>
                <a:gd name="connsiteY0" fmla="*/ 112635 h 641273"/>
                <a:gd name="connsiteX1" fmla="*/ 778670 w 1774032"/>
                <a:gd name="connsiteY1" fmla="*/ 0 h 641273"/>
                <a:gd name="connsiteX2" fmla="*/ 1774032 w 1774032"/>
                <a:gd name="connsiteY2" fmla="*/ 641273 h 641273"/>
                <a:gd name="connsiteX3" fmla="*/ 0 w 1774032"/>
                <a:gd name="connsiteY3" fmla="*/ 112635 h 641273"/>
                <a:gd name="connsiteX0" fmla="*/ 0 w 1774032"/>
                <a:gd name="connsiteY0" fmla="*/ 181691 h 710329"/>
                <a:gd name="connsiteX1" fmla="*/ 1147764 w 1774032"/>
                <a:gd name="connsiteY1" fmla="*/ 0 h 710329"/>
                <a:gd name="connsiteX2" fmla="*/ 1774032 w 1774032"/>
                <a:gd name="connsiteY2" fmla="*/ 710329 h 710329"/>
                <a:gd name="connsiteX3" fmla="*/ 0 w 1774032"/>
                <a:gd name="connsiteY3" fmla="*/ 181691 h 710329"/>
                <a:gd name="connsiteX0" fmla="*/ 0 w 1147764"/>
                <a:gd name="connsiteY0" fmla="*/ 181691 h 348379"/>
                <a:gd name="connsiteX1" fmla="*/ 1147764 w 1147764"/>
                <a:gd name="connsiteY1" fmla="*/ 0 h 348379"/>
                <a:gd name="connsiteX2" fmla="*/ 547688 w 1147764"/>
                <a:gd name="connsiteY2" fmla="*/ 348379 h 348379"/>
                <a:gd name="connsiteX3" fmla="*/ 0 w 1147764"/>
                <a:gd name="connsiteY3" fmla="*/ 181691 h 348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7764" h="348379">
                  <a:moveTo>
                    <a:pt x="0" y="181691"/>
                  </a:moveTo>
                  <a:lnTo>
                    <a:pt x="1147764" y="0"/>
                  </a:lnTo>
                  <a:lnTo>
                    <a:pt x="547688" y="348379"/>
                  </a:lnTo>
                  <a:lnTo>
                    <a:pt x="0" y="181691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rgbClr val="E3E5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9511089" y="5588025"/>
              <a:ext cx="45719" cy="45719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10056426" y="5764191"/>
              <a:ext cx="36000" cy="360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12163200" y="5284321"/>
              <a:ext cx="28800" cy="28800"/>
            </a:xfrm>
            <a:prstGeom prst="ellipse">
              <a:avLst/>
            </a:prstGeom>
            <a:solidFill>
              <a:srgbClr val="C7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0" name="直接连接符 19"/>
          <p:cNvCxnSpPr/>
          <p:nvPr/>
        </p:nvCxnSpPr>
        <p:spPr>
          <a:xfrm flipH="1">
            <a:off x="0" y="6433143"/>
            <a:ext cx="121920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58103" y="2593076"/>
            <a:ext cx="433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zh-CN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68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自定义 1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8282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5362</TotalTime>
  <Words>256</Words>
  <Application>Microsoft Office PowerPoint</Application>
  <PresentationFormat>宽屏</PresentationFormat>
  <Paragraphs>51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等线</vt:lpstr>
      <vt:lpstr>黑体</vt:lpstr>
      <vt:lpstr>楷体</vt:lpstr>
      <vt:lpstr>宋体</vt:lpstr>
      <vt:lpstr>Arial</vt:lpstr>
      <vt:lpstr>Calibri</vt:lpstr>
      <vt:lpstr>Lucida Console</vt:lpstr>
      <vt:lpstr>Times New Roman</vt:lpstr>
      <vt:lpstr>Office Theme</vt:lpstr>
      <vt:lpstr>PowerPoint 演示文稿</vt:lpstr>
      <vt:lpstr>本节教学目标 </vt:lpstr>
      <vt:lpstr>目录</vt:lpstr>
      <vt:lpstr>项目的解释</vt:lpstr>
      <vt:lpstr>分析场景</vt:lpstr>
      <vt:lpstr>项目管理</vt:lpstr>
      <vt:lpstr>Practice </vt:lpstr>
      <vt:lpstr>内容总结</vt:lpstr>
      <vt:lpstr>PowerPoint 演示文稿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Administrator</cp:lastModifiedBy>
  <cp:revision>508</cp:revision>
  <dcterms:created xsi:type="dcterms:W3CDTF">2015-11-26T12:54:06Z</dcterms:created>
  <dcterms:modified xsi:type="dcterms:W3CDTF">2017-02-21T05:22:07Z</dcterms:modified>
</cp:coreProperties>
</file>