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62" r:id="rId2"/>
    <p:sldId id="497" r:id="rId3"/>
    <p:sldId id="396" r:id="rId4"/>
    <p:sldId id="485" r:id="rId5"/>
    <p:sldId id="397" r:id="rId6"/>
    <p:sldId id="486" r:id="rId7"/>
    <p:sldId id="489" r:id="rId8"/>
    <p:sldId id="487" r:id="rId9"/>
    <p:sldId id="488" r:id="rId10"/>
    <p:sldId id="490" r:id="rId11"/>
    <p:sldId id="494" r:id="rId12"/>
    <p:sldId id="491" r:id="rId13"/>
    <p:sldId id="495" r:id="rId14"/>
    <p:sldId id="492" r:id="rId15"/>
    <p:sldId id="493" r:id="rId16"/>
    <p:sldId id="496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9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Rober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0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提问，整个测试过程中，哪一块最重要？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4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9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6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6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第八讲 组织编写测试用例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看文档</a:t>
            </a:r>
            <a:endParaRPr lang="en-US" altLang="zh-CN" dirty="0" smtClean="0"/>
          </a:p>
          <a:p>
            <a:r>
              <a:rPr lang="zh-CN" altLang="en-US" dirty="0" smtClean="0"/>
              <a:t>实际沟通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深入理解需求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6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 flipV="1">
            <a:off x="2730671" y="2756848"/>
            <a:ext cx="5444337" cy="268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48734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设计测试用例过程中注意事项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6003163" cy="523875"/>
            <a:chOff x="1044" y="1520"/>
            <a:chExt cx="3742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346" cy="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41520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设计测试用例前注意事项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用例评审和更新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 flipV="1">
            <a:off x="2776989" y="3548418"/>
            <a:ext cx="5520850" cy="418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6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假如你给团队成员分配的任务以两周为周期，你什么时间检查完成情况？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周期结束前检查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或者周期内划分小周期进行检查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编写测试用例过程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 flipV="1">
            <a:off x="2730671" y="2756848"/>
            <a:ext cx="5444337" cy="268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48734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设计测试用例过程中注意事项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6003163" cy="523875"/>
            <a:chOff x="1044" y="1520"/>
            <a:chExt cx="3742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346" cy="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41520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设计测试用例前注意事项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用例评审和更新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 flipV="1">
            <a:off x="2776989" y="3548418"/>
            <a:ext cx="5520850" cy="418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0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用例组织先后顺序有逻辑性</a:t>
            </a:r>
            <a:endParaRPr lang="en-US" altLang="zh-CN" dirty="0" smtClean="0"/>
          </a:p>
          <a:p>
            <a:r>
              <a:rPr lang="zh-CN" altLang="en-US" dirty="0" smtClean="0"/>
              <a:t>用例文档中列出自己的思路，方便他人理解</a:t>
            </a:r>
            <a:endParaRPr lang="en-US" altLang="zh-CN" dirty="0" smtClean="0"/>
          </a:p>
          <a:p>
            <a:r>
              <a:rPr lang="zh-CN" altLang="en-US" dirty="0" smtClean="0"/>
              <a:t>列出有疑问的地方，方便大家讨论</a:t>
            </a:r>
            <a:endParaRPr lang="en-US" altLang="zh-CN" dirty="0" smtClean="0"/>
          </a:p>
          <a:p>
            <a:r>
              <a:rPr lang="zh-CN" altLang="en-US" dirty="0" smtClean="0"/>
              <a:t>会后，总结并修改</a:t>
            </a:r>
            <a:endParaRPr lang="en-US" altLang="zh-CN" dirty="0" smtClean="0"/>
          </a:p>
          <a:p>
            <a:r>
              <a:rPr lang="zh-CN" altLang="en-US" dirty="0" smtClean="0"/>
              <a:t>做正式的评审报告（根据需要）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用例评审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2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随着需求理解的深入，用例需要更新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轮测试执行完之后，做用例更新</a:t>
            </a:r>
            <a:endParaRPr lang="en-US" altLang="zh-CN" dirty="0" smtClean="0"/>
          </a:p>
          <a:p>
            <a:r>
              <a:rPr lang="zh-CN" altLang="en-US" dirty="0" smtClean="0"/>
              <a:t>有些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不是通过用例发现的，将这些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转成用例</a:t>
            </a:r>
            <a:endParaRPr lang="en-US" altLang="zh-CN" dirty="0" smtClean="0"/>
          </a:p>
          <a:p>
            <a:r>
              <a:rPr lang="zh-CN" altLang="en-US" dirty="0" smtClean="0"/>
              <a:t>软件需求发生变化时，需要更新用例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对测试用例保持动态更新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明确进度和任务</a:t>
            </a:r>
            <a:endParaRPr lang="en-US" altLang="zh-CN" dirty="0"/>
          </a:p>
          <a:p>
            <a:r>
              <a:rPr lang="zh-CN" altLang="en-US" dirty="0"/>
              <a:t>提供相关资料和条件</a:t>
            </a:r>
            <a:endParaRPr lang="en-US" altLang="zh-CN" dirty="0"/>
          </a:p>
          <a:p>
            <a:r>
              <a:rPr lang="zh-CN" altLang="en-US" dirty="0"/>
              <a:t>深入理解需求</a:t>
            </a:r>
            <a:endParaRPr lang="en-US" altLang="zh-CN" dirty="0"/>
          </a:p>
          <a:p>
            <a:r>
              <a:rPr lang="zh-CN" altLang="en-US" dirty="0"/>
              <a:t>编写测试用例</a:t>
            </a:r>
            <a:endParaRPr lang="en-US" altLang="zh-CN" dirty="0"/>
          </a:p>
          <a:p>
            <a:r>
              <a:rPr lang="zh-CN" altLang="en-US" dirty="0"/>
              <a:t>评审测试用例</a:t>
            </a:r>
            <a:endParaRPr lang="en-US" altLang="zh-CN" dirty="0"/>
          </a:p>
          <a:p>
            <a:r>
              <a:rPr lang="zh-CN" altLang="en-US" dirty="0"/>
              <a:t>对测试用例动态更新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6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22526" y="2580013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5825" y="929866"/>
            <a:ext cx="10202244" cy="5070883"/>
          </a:xfrm>
        </p:spPr>
        <p:txBody>
          <a:bodyPr/>
          <a:lstStyle/>
          <a:p>
            <a:r>
              <a:rPr lang="zh-CN" altLang="en-US" dirty="0" smtClean="0"/>
              <a:t>制定模板文件</a:t>
            </a:r>
            <a:endParaRPr lang="en-US" altLang="zh-CN" dirty="0" smtClean="0"/>
          </a:p>
          <a:p>
            <a:r>
              <a:rPr lang="zh-CN" altLang="en-US" dirty="0" smtClean="0"/>
              <a:t>组织评审会</a:t>
            </a:r>
            <a:endParaRPr lang="en-US" altLang="zh-CN" dirty="0" smtClean="0"/>
          </a:p>
          <a:p>
            <a:r>
              <a:rPr lang="zh-CN" altLang="en-US" dirty="0" smtClean="0"/>
              <a:t>沟通相关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沟通的形式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沟通的对象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沟通技巧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78823" y="-68853"/>
            <a:ext cx="10909662" cy="968375"/>
          </a:xfrm>
        </p:spPr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5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理解测试用例编写的任务和进度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掌握测试用例编写阶段分工、检查、评审等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掌握测试用例编写阶段分工、检查、评审等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5825" y="929866"/>
            <a:ext cx="10202244" cy="5070883"/>
          </a:xfrm>
        </p:spPr>
        <p:txBody>
          <a:bodyPr/>
          <a:lstStyle/>
          <a:p>
            <a:pPr lvl="1"/>
            <a:r>
              <a:rPr lang="zh-CN" altLang="en-US" dirty="0" smtClean="0"/>
              <a:t>成功</a:t>
            </a:r>
            <a:r>
              <a:rPr lang="zh-CN" altLang="en-US" dirty="0" smtClean="0"/>
              <a:t>的测试工作的关键之处在于测试用例的有效性。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— Robert  《</a:t>
            </a:r>
            <a:r>
              <a:rPr lang="zh-CN" altLang="en-US" dirty="0" smtClean="0"/>
              <a:t>快速测试</a:t>
            </a:r>
            <a:r>
              <a:rPr lang="en-US" altLang="zh-CN" dirty="0" smtClean="0"/>
              <a:t>》</a:t>
            </a:r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378823" y="-68853"/>
            <a:ext cx="10909662" cy="968375"/>
          </a:xfrm>
        </p:spPr>
        <p:txBody>
          <a:bodyPr/>
          <a:lstStyle/>
          <a:p>
            <a:r>
              <a:rPr lang="zh-CN" altLang="en-US" dirty="0" smtClean="0"/>
              <a:t>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8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 flipV="1">
            <a:off x="2730671" y="2756848"/>
            <a:ext cx="5444337" cy="2681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48734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设计测试用例过程中注意事项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6003163" cy="523875"/>
            <a:chOff x="1044" y="1520"/>
            <a:chExt cx="3742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346" cy="2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41520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设计测试用例前注意事项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用例评审和更新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 flipV="1">
            <a:off x="2776989" y="3548418"/>
            <a:ext cx="5520850" cy="4187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明确进度和任务</a:t>
            </a:r>
            <a:endParaRPr lang="en-US" altLang="zh-CN" dirty="0" smtClean="0"/>
          </a:p>
          <a:p>
            <a:r>
              <a:rPr lang="zh-CN" altLang="en-US" dirty="0" smtClean="0"/>
              <a:t>提供相关资料和条件</a:t>
            </a:r>
            <a:endParaRPr lang="en-US" altLang="zh-CN" dirty="0" smtClean="0"/>
          </a:p>
          <a:p>
            <a:r>
              <a:rPr lang="zh-CN" altLang="en-US" dirty="0" smtClean="0"/>
              <a:t>深入理解需求</a:t>
            </a:r>
            <a:endParaRPr lang="en-US" altLang="zh-CN" dirty="0" smtClean="0"/>
          </a:p>
          <a:p>
            <a:r>
              <a:rPr lang="zh-CN" altLang="en-US" dirty="0" smtClean="0"/>
              <a:t>编写测试用例</a:t>
            </a:r>
            <a:endParaRPr lang="en-US" altLang="zh-CN" dirty="0" smtClean="0"/>
          </a:p>
          <a:p>
            <a:r>
              <a:rPr lang="zh-CN" altLang="en-US" dirty="0" smtClean="0"/>
              <a:t>评审测试用例</a:t>
            </a:r>
            <a:endParaRPr lang="en-US" altLang="zh-CN" dirty="0" smtClean="0"/>
          </a:p>
          <a:p>
            <a:r>
              <a:rPr lang="zh-CN" altLang="en-US" dirty="0" smtClean="0"/>
              <a:t>对测试用例动态更新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组织编写测试用例步骤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5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假设你现在是测试团队负责人，你怎样做测试用例任务分工，以雪梨教育新版本为例，说出你安排测试人员写测试用例的过程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任务进度和任务分配：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明确：谁，做什么，什么时候开始，什么时候结束，要得到什么成果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分布不均时，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可以安排临时任务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作补充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/>
              <a:t>适度从紧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明确进度和任务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3220" y="2165165"/>
            <a:ext cx="7562925" cy="43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7" y="929867"/>
            <a:ext cx="4219664" cy="5399496"/>
          </a:xfrm>
        </p:spPr>
        <p:txBody>
          <a:bodyPr/>
          <a:lstStyle/>
          <a:p>
            <a:r>
              <a:rPr lang="zh-CN" altLang="en-US" dirty="0" smtClean="0"/>
              <a:t>需求规格说明书</a:t>
            </a:r>
            <a:endParaRPr lang="en-US" altLang="zh-CN" dirty="0" smtClean="0"/>
          </a:p>
          <a:p>
            <a:r>
              <a:rPr lang="zh-CN" altLang="en-US" dirty="0" smtClean="0"/>
              <a:t>用户要求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反馈</a:t>
            </a:r>
            <a:endParaRPr lang="en-US" altLang="zh-CN" dirty="0" smtClean="0"/>
          </a:p>
          <a:p>
            <a:r>
              <a:rPr lang="zh-CN" altLang="en-US" dirty="0" smtClean="0"/>
              <a:t>竞争性产品的信息</a:t>
            </a:r>
            <a:endParaRPr lang="en-US" altLang="zh-CN" dirty="0" smtClean="0"/>
          </a:p>
          <a:p>
            <a:r>
              <a:rPr lang="zh-CN" altLang="en-US" dirty="0" smtClean="0"/>
              <a:t>以往版本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测试环境（根据实际情况）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提供相关资料和条件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25" y="890938"/>
            <a:ext cx="6452849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5962</TotalTime>
  <Words>461</Words>
  <Application>Microsoft Office PowerPoint</Application>
  <PresentationFormat>宽屏</PresentationFormat>
  <Paragraphs>99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内容回顾</vt:lpstr>
      <vt:lpstr>本节教学目标 </vt:lpstr>
      <vt:lpstr>分享</vt:lpstr>
      <vt:lpstr>目录</vt:lpstr>
      <vt:lpstr>组织编写测试用例步骤</vt:lpstr>
      <vt:lpstr>Practice</vt:lpstr>
      <vt:lpstr>明确进度和任务</vt:lpstr>
      <vt:lpstr>提供相关资料和条件</vt:lpstr>
      <vt:lpstr>深入理解需求</vt:lpstr>
      <vt:lpstr>目录</vt:lpstr>
      <vt:lpstr>编写测试用例过程</vt:lpstr>
      <vt:lpstr>目录</vt:lpstr>
      <vt:lpstr>用例评审</vt:lpstr>
      <vt:lpstr>对测试用例保持动态更新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601</cp:revision>
  <dcterms:created xsi:type="dcterms:W3CDTF">2015-11-26T12:54:06Z</dcterms:created>
  <dcterms:modified xsi:type="dcterms:W3CDTF">2017-03-02T01:09:24Z</dcterms:modified>
</cp:coreProperties>
</file>