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handoutMasterIdLst>
    <p:handoutMasterId r:id="rId28"/>
  </p:handoutMasterIdLst>
  <p:sldIdLst>
    <p:sldId id="262" r:id="rId2"/>
    <p:sldId id="396" r:id="rId3"/>
    <p:sldId id="397" r:id="rId4"/>
    <p:sldId id="485" r:id="rId5"/>
    <p:sldId id="497" r:id="rId6"/>
    <p:sldId id="513" r:id="rId7"/>
    <p:sldId id="498" r:id="rId8"/>
    <p:sldId id="499" r:id="rId9"/>
    <p:sldId id="500" r:id="rId10"/>
    <p:sldId id="514" r:id="rId11"/>
    <p:sldId id="512" r:id="rId12"/>
    <p:sldId id="501" r:id="rId13"/>
    <p:sldId id="502" r:id="rId14"/>
    <p:sldId id="515" r:id="rId15"/>
    <p:sldId id="516" r:id="rId16"/>
    <p:sldId id="503" r:id="rId17"/>
    <p:sldId id="504" r:id="rId18"/>
    <p:sldId id="505" r:id="rId19"/>
    <p:sldId id="506" r:id="rId20"/>
    <p:sldId id="507" r:id="rId21"/>
    <p:sldId id="509" r:id="rId22"/>
    <p:sldId id="510" r:id="rId23"/>
    <p:sldId id="511" r:id="rId24"/>
    <p:sldId id="496" r:id="rId25"/>
    <p:sldId id="28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53" autoAdjust="0"/>
    <p:restoredTop sz="90824" autoAdjust="0"/>
  </p:normalViewPr>
  <p:slideViewPr>
    <p:cSldViewPr snapToGrid="0" showGuides="1">
      <p:cViewPr varScale="1">
        <p:scale>
          <a:sx n="67" d="100"/>
          <a:sy n="67" d="100"/>
        </p:scale>
        <p:origin x="15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那本节课就是来针对软件开发过程及项目中的成员来做介绍</a:t>
            </a:r>
            <a:endParaRPr lang="en-US" altLang="zh-CN" dirty="0" smtClean="0"/>
          </a:p>
          <a:p>
            <a:r>
              <a:rPr lang="zh-CN" altLang="en-US" dirty="0" smtClean="0"/>
              <a:t>本讲的目标是</a:t>
            </a:r>
            <a:endParaRPr lang="en-US" altLang="zh-CN" dirty="0" smtClean="0"/>
          </a:p>
          <a:p>
            <a:r>
              <a:rPr lang="zh-CN" altLang="en-US" dirty="0" smtClean="0"/>
              <a:t>重难点，让大家</a:t>
            </a:r>
            <a:r>
              <a:rPr lang="en-US" altLang="zh-CN" dirty="0" smtClean="0"/>
              <a:t>……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9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42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6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5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0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72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99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33088" y="100149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800" baseline="0">
                <a:latin typeface="Times New Roman" panose="02020603050405020304" pitchFamily="18" charset="0"/>
              </a:defRPr>
            </a:lvl3pPr>
            <a:lvl4pPr>
              <a:defRPr sz="2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1645" y="130629"/>
            <a:ext cx="8301567" cy="5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6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565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第九讲 测试执行和总结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测试过程管理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 flipV="1">
            <a:off x="2730671" y="2756848"/>
            <a:ext cx="5444337" cy="26817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详细测试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6003163" cy="523875"/>
            <a:chOff x="1044" y="1520"/>
            <a:chExt cx="3742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346" cy="25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344677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BVT</a:t>
            </a:r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与可接受性测试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测试工作总结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 flipV="1">
            <a:off x="2776989" y="3548418"/>
            <a:ext cx="5520850" cy="4187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3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6"/>
            <a:ext cx="10633652" cy="562333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测试个人总结</a:t>
            </a:r>
            <a:endParaRPr lang="en-US" altLang="zh-CN" dirty="0" smtClean="0"/>
          </a:p>
          <a:p>
            <a:r>
              <a:rPr lang="zh-CN" altLang="en-US" dirty="0" smtClean="0"/>
              <a:t>测试执行情况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人员使用总结</a:t>
            </a:r>
            <a:endParaRPr lang="en-US" altLang="zh-CN" dirty="0" smtClean="0"/>
          </a:p>
          <a:p>
            <a:r>
              <a:rPr lang="zh-CN" altLang="en-US" dirty="0" smtClean="0"/>
              <a:t>时间安排总结</a:t>
            </a:r>
            <a:endParaRPr lang="en-US" altLang="zh-CN" dirty="0" smtClean="0"/>
          </a:p>
          <a:p>
            <a:r>
              <a:rPr lang="zh-CN" altLang="en-US" dirty="0" smtClean="0"/>
              <a:t>风险分析</a:t>
            </a:r>
            <a:endParaRPr lang="en-US" altLang="zh-CN" dirty="0" smtClean="0"/>
          </a:p>
          <a:p>
            <a:r>
              <a:rPr lang="zh-CN" altLang="en-US" dirty="0" smtClean="0"/>
              <a:t>沟通</a:t>
            </a:r>
            <a:endParaRPr lang="en-US" altLang="zh-CN" dirty="0" smtClean="0"/>
          </a:p>
          <a:p>
            <a:r>
              <a:rPr lang="zh-CN" altLang="en-US" dirty="0" smtClean="0"/>
              <a:t>项目管理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测试总结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5699" y="2280344"/>
            <a:ext cx="5597612" cy="36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测试负责人向不同部门发布总结报告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个人总结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总结本次测试过程中优点和不足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总结测试过程中遇到的问题以及解决方案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总结测试用例设计合理和不合理的地方，并进行更新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测试总结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个人总结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28109" y="4489245"/>
            <a:ext cx="8853055" cy="19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总结测试计划执行情况</a:t>
            </a:r>
            <a:endParaRPr lang="en-US" altLang="zh-CN" dirty="0" smtClean="0"/>
          </a:p>
          <a:p>
            <a:r>
              <a:rPr lang="zh-CN" altLang="en-US" dirty="0" smtClean="0"/>
              <a:t>测试计划中列出的重点测试方面</a:t>
            </a:r>
            <a:endParaRPr lang="en-US" altLang="zh-CN" dirty="0" smtClean="0"/>
          </a:p>
          <a:p>
            <a:r>
              <a:rPr lang="zh-CN" altLang="en-US" dirty="0" smtClean="0"/>
              <a:t>测试计划中列出的时间、进度等等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测试总结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测试计划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7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用例执行率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有没有没有覆盖到的用例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有没有被取消的用例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测试总结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用例执行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6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的有效率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有效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总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各优先级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所占比例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测试总结</a:t>
            </a:r>
            <a:r>
              <a:rPr lang="en-US" altLang="zh-CN" dirty="0"/>
              <a:t>—bug</a:t>
            </a:r>
            <a:r>
              <a:rPr lang="zh-CN" altLang="en-US" dirty="0"/>
              <a:t>方面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852" y="3008796"/>
            <a:ext cx="7115037" cy="29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各个模块的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分布比率</a:t>
            </a:r>
            <a:endParaRPr lang="en-US" altLang="zh-CN" dirty="0" smtClean="0"/>
          </a:p>
          <a:p>
            <a:r>
              <a:rPr lang="zh-CN" altLang="en-US" dirty="0" smtClean="0"/>
              <a:t>测试工程师</a:t>
            </a:r>
            <a:r>
              <a:rPr lang="zh-CN" altLang="en-US" dirty="0"/>
              <a:t>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发现率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测试总结</a:t>
            </a:r>
            <a:r>
              <a:rPr lang="en-US" altLang="zh-CN" dirty="0"/>
              <a:t>—bug</a:t>
            </a:r>
            <a:r>
              <a:rPr lang="zh-CN" altLang="en-US" dirty="0"/>
              <a:t>方面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214" y="856347"/>
            <a:ext cx="6238095" cy="31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4" y="3161282"/>
            <a:ext cx="6276190" cy="12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24028"/>
          <a:stretch/>
        </p:blipFill>
        <p:spPr>
          <a:xfrm>
            <a:off x="548076" y="4443045"/>
            <a:ext cx="6219048" cy="20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4655" y="918143"/>
            <a:ext cx="10221383" cy="46418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的修复率</a:t>
            </a:r>
            <a:endParaRPr lang="en-US" altLang="zh-CN" dirty="0"/>
          </a:p>
          <a:p>
            <a:r>
              <a:rPr lang="zh-CN" altLang="en-US" dirty="0" smtClean="0"/>
              <a:t>各阶段发现的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比率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关闭速度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测试总结</a:t>
            </a:r>
            <a:r>
              <a:rPr lang="en-US" altLang="zh-CN" dirty="0" smtClean="0"/>
              <a:t>—bug</a:t>
            </a:r>
            <a:r>
              <a:rPr lang="zh-CN" altLang="en-US" dirty="0" smtClean="0"/>
              <a:t>方面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970" y="865106"/>
            <a:ext cx="6200000" cy="2619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492" y="3262962"/>
            <a:ext cx="7598093" cy="11491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0412" y="5358584"/>
            <a:ext cx="7855253" cy="92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6"/>
            <a:ext cx="10521750" cy="537395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新人招聘是否达到了预期</a:t>
            </a:r>
            <a:endParaRPr lang="en-US" altLang="zh-CN" dirty="0" smtClean="0"/>
          </a:p>
          <a:p>
            <a:r>
              <a:rPr lang="zh-CN" altLang="en-US" dirty="0" smtClean="0"/>
              <a:t>新人培养过程中是否合理，有需要改进的地方吗</a:t>
            </a:r>
            <a:endParaRPr lang="en-US" altLang="zh-CN" dirty="0" smtClean="0"/>
          </a:p>
          <a:p>
            <a:r>
              <a:rPr lang="zh-CN" altLang="en-US" dirty="0" smtClean="0"/>
              <a:t>团队构成是否合理</a:t>
            </a:r>
            <a:endParaRPr lang="en-US" altLang="zh-CN" dirty="0" smtClean="0"/>
          </a:p>
          <a:p>
            <a:r>
              <a:rPr lang="zh-CN" altLang="en-US" dirty="0" smtClean="0"/>
              <a:t>任务分配是否合理</a:t>
            </a:r>
            <a:endParaRPr lang="en-US" altLang="zh-CN" dirty="0" smtClean="0"/>
          </a:p>
          <a:p>
            <a:r>
              <a:rPr lang="zh-CN" altLang="en-US" dirty="0" smtClean="0"/>
              <a:t>大家工作的积极性怎么样？激励措施是否有效</a:t>
            </a:r>
            <a:endParaRPr lang="en-US" altLang="zh-CN" dirty="0" smtClean="0"/>
          </a:p>
          <a:p>
            <a:r>
              <a:rPr lang="zh-CN" altLang="en-US" dirty="0" smtClean="0"/>
              <a:t>哪些人做得好，哪些人做得不好，原因在哪</a:t>
            </a:r>
            <a:endParaRPr lang="en-US" altLang="zh-CN" dirty="0" smtClean="0"/>
          </a:p>
          <a:p>
            <a:r>
              <a:rPr lang="zh-CN" altLang="en-US" dirty="0" smtClean="0"/>
              <a:t>是否得到测试组外部对测试工程师的反馈，如果有，都有什么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测试总结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人员安排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9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编写和执行测试用例的时间是否合理</a:t>
            </a:r>
            <a:endParaRPr lang="en-US" altLang="zh-CN" dirty="0" smtClean="0"/>
          </a:p>
          <a:p>
            <a:r>
              <a:rPr lang="zh-CN" altLang="en-US" dirty="0" smtClean="0"/>
              <a:t>是否出现开发组占用测试时间，原因是什么</a:t>
            </a:r>
            <a:endParaRPr lang="en-US" altLang="zh-CN" dirty="0" smtClean="0"/>
          </a:p>
          <a:p>
            <a:r>
              <a:rPr lang="zh-CN" altLang="en-US" dirty="0" smtClean="0"/>
              <a:t>测试工作安排上有没有松散的表现</a:t>
            </a:r>
            <a:endParaRPr lang="en-US" altLang="zh-CN" dirty="0" smtClean="0"/>
          </a:p>
          <a:p>
            <a:r>
              <a:rPr lang="zh-CN" altLang="en-US" dirty="0" smtClean="0"/>
              <a:t>是否预留了缓冲时间，是否用上了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测试总结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时间安排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5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理解版本可接受性测试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掌握测试执行过程中测试负责人需要做的事情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测试执行过程中测试负责人需要做的事情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测试计划中的风险分析的有效性如何</a:t>
            </a:r>
            <a:endParaRPr lang="en-US" altLang="zh-CN" dirty="0" smtClean="0"/>
          </a:p>
          <a:p>
            <a:r>
              <a:rPr lang="zh-CN" altLang="en-US" dirty="0" smtClean="0"/>
              <a:t>哪些风险是没有预计到的，对项目的影响是什么</a:t>
            </a:r>
            <a:endParaRPr lang="en-US" altLang="zh-CN" dirty="0" smtClean="0"/>
          </a:p>
          <a:p>
            <a:r>
              <a:rPr lang="zh-CN" altLang="en-US" dirty="0" smtClean="0"/>
              <a:t>风险分析对测试工作有没有益处</a:t>
            </a:r>
            <a:endParaRPr lang="en-US" altLang="zh-CN" dirty="0" smtClean="0"/>
          </a:p>
          <a:p>
            <a:r>
              <a:rPr lang="zh-CN" altLang="en-US" dirty="0" smtClean="0"/>
              <a:t>是否有某种风险预计到了，在实际中仍没有规避它们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测试总结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风险分析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8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测试成员间沟通是否顺畅</a:t>
            </a:r>
            <a:endParaRPr lang="en-US" altLang="zh-CN" dirty="0" smtClean="0"/>
          </a:p>
          <a:p>
            <a:r>
              <a:rPr lang="zh-CN" altLang="en-US" dirty="0" smtClean="0"/>
              <a:t>测试负责人与测试成员沟通是否顺畅</a:t>
            </a:r>
            <a:endParaRPr lang="en-US" altLang="zh-CN" dirty="0" smtClean="0"/>
          </a:p>
          <a:p>
            <a:r>
              <a:rPr lang="zh-CN" altLang="en-US" dirty="0" smtClean="0"/>
              <a:t>测验负责人与领导沟通是否顺畅</a:t>
            </a:r>
            <a:endParaRPr lang="en-US" altLang="zh-CN" dirty="0" smtClean="0"/>
          </a:p>
          <a:p>
            <a:r>
              <a:rPr lang="zh-CN" altLang="en-US" dirty="0" smtClean="0"/>
              <a:t>测试组与开发组沟通是否顺畅</a:t>
            </a:r>
            <a:endParaRPr lang="en-US" altLang="zh-CN" dirty="0" smtClean="0"/>
          </a:p>
          <a:p>
            <a:r>
              <a:rPr lang="zh-CN" altLang="en-US" dirty="0" smtClean="0"/>
              <a:t>有没有因为沟通原因造成的问题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测试总结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沟通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9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项目总体执行情况如何</a:t>
            </a:r>
            <a:endParaRPr lang="en-US" altLang="zh-CN" dirty="0" smtClean="0"/>
          </a:p>
          <a:p>
            <a:r>
              <a:rPr lang="zh-CN" altLang="en-US" dirty="0" smtClean="0"/>
              <a:t>投入和产出的角度看，测试组对研发项目的贡献是什么</a:t>
            </a:r>
            <a:endParaRPr lang="en-US" altLang="zh-CN" dirty="0" smtClean="0"/>
          </a:p>
          <a:p>
            <a:r>
              <a:rPr lang="zh-CN" altLang="en-US" dirty="0" smtClean="0"/>
              <a:t>你的管理风格是否有用</a:t>
            </a:r>
            <a:endParaRPr lang="en-US" altLang="zh-CN" dirty="0" smtClean="0"/>
          </a:p>
          <a:p>
            <a:r>
              <a:rPr lang="zh-CN" altLang="en-US" dirty="0" smtClean="0"/>
              <a:t>通过这个项目，你学到了什么</a:t>
            </a:r>
            <a:endParaRPr lang="en-US" altLang="zh-CN" dirty="0" smtClean="0"/>
          </a:p>
          <a:p>
            <a:r>
              <a:rPr lang="zh-CN" altLang="en-US" dirty="0" smtClean="0"/>
              <a:t>员工管理上的总结，是否认可，是否需要调整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581891" y="152400"/>
            <a:ext cx="10706594" cy="7471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测试总结</a:t>
            </a:r>
            <a:r>
              <a:rPr lang="en-US" altLang="zh-CN" dirty="0" smtClean="0"/>
              <a:t>—</a:t>
            </a:r>
            <a:r>
              <a:rPr lang="zh-CN" altLang="en-US" dirty="0"/>
              <a:t>项目管理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6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7"/>
            <a:ext cx="10528145" cy="5130964"/>
          </a:xfrm>
        </p:spPr>
        <p:txBody>
          <a:bodyPr/>
          <a:lstStyle/>
          <a:p>
            <a:r>
              <a:rPr lang="zh-CN" altLang="en-US" dirty="0" smtClean="0"/>
              <a:t>管理者有不同类型，你是否愿意做一位技术型管理者，如果愿意，你会如何去做？</a:t>
            </a:r>
            <a:endParaRPr lang="en-US" altLang="zh-CN" dirty="0" smtClean="0"/>
          </a:p>
          <a:p>
            <a:r>
              <a:rPr lang="zh-CN" altLang="en-US" dirty="0" smtClean="0"/>
              <a:t>领导想听你对自己管理思想的陈述，请总结一下，然后开始陈述</a:t>
            </a:r>
            <a:endParaRPr lang="en-US" altLang="zh-CN" dirty="0" smtClean="0"/>
          </a:p>
          <a:p>
            <a:r>
              <a:rPr lang="zh-CN" altLang="en-US" dirty="0" smtClean="0"/>
              <a:t>在测试总结会上，你们团队的成员都不大愿意发言，你该怎么办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场景探讨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64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明确进度和任务</a:t>
            </a:r>
            <a:endParaRPr lang="en-US" altLang="zh-CN" dirty="0"/>
          </a:p>
          <a:p>
            <a:r>
              <a:rPr lang="zh-CN" altLang="en-US" dirty="0"/>
              <a:t>提供相关资料和条件</a:t>
            </a:r>
            <a:endParaRPr lang="en-US" altLang="zh-CN" dirty="0"/>
          </a:p>
          <a:p>
            <a:r>
              <a:rPr lang="zh-CN" altLang="en-US" dirty="0"/>
              <a:t>深入理解需求</a:t>
            </a:r>
            <a:endParaRPr lang="en-US" altLang="zh-CN" dirty="0"/>
          </a:p>
          <a:p>
            <a:r>
              <a:rPr lang="zh-CN" altLang="en-US" dirty="0"/>
              <a:t>编写测试用例</a:t>
            </a:r>
            <a:endParaRPr lang="en-US" altLang="zh-CN" dirty="0"/>
          </a:p>
          <a:p>
            <a:r>
              <a:rPr lang="zh-CN" altLang="en-US" dirty="0"/>
              <a:t>评审测试用例</a:t>
            </a:r>
            <a:endParaRPr lang="en-US" altLang="zh-CN" dirty="0"/>
          </a:p>
          <a:p>
            <a:r>
              <a:rPr lang="zh-CN" altLang="en-US" dirty="0"/>
              <a:t>对测试用例动态更新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6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22526" y="2580013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 flipV="1">
            <a:off x="2730671" y="2756848"/>
            <a:ext cx="5444337" cy="26817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详细测试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6003163" cy="523875"/>
            <a:chOff x="1044" y="1520"/>
            <a:chExt cx="3742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346" cy="25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344677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BVT</a:t>
            </a:r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与可接受性测试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测试工作总结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 flipV="1">
            <a:off x="2776989" y="3548418"/>
            <a:ext cx="5520850" cy="4187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8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85825" y="929866"/>
            <a:ext cx="10202244" cy="50708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BVT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Build Verification Testing</a:t>
            </a:r>
            <a:r>
              <a:rPr lang="zh-CN" altLang="en-US" dirty="0" smtClean="0"/>
              <a:t>）测试，验证一个软件版本是否符合最基本要求，是否存在重大问题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只验证最基本功能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测试数量精简，以一个人两个小时内能做完为宜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验证优先级最高的用例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BVT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1076" y="3584572"/>
            <a:ext cx="8296936" cy="296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防止测试版本不稳定，而先做一部分主要功能的测试，验证是否可以开展全面测试</a:t>
            </a:r>
            <a:endParaRPr lang="en-US" altLang="zh-CN" dirty="0" smtClean="0"/>
          </a:p>
          <a:p>
            <a:r>
              <a:rPr lang="zh-CN" altLang="en-US" dirty="0" smtClean="0"/>
              <a:t>怎样做接受性测试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覆盖主要功能点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数量适中，以测试组一天能执行完为宜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可接受性测试</a:t>
            </a:r>
            <a:endParaRPr lang="zh-CN" altLang="en-US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1907" y="3929171"/>
            <a:ext cx="9472247" cy="26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1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 flipV="1">
            <a:off x="2730671" y="2756848"/>
            <a:ext cx="5444337" cy="26817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详细测试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6003163" cy="523875"/>
            <a:chOff x="1044" y="1520"/>
            <a:chExt cx="3742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346" cy="25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344677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BVT</a:t>
            </a:r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与可接受性测试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测试工作总结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 flipV="1">
            <a:off x="2776989" y="3548418"/>
            <a:ext cx="5520850" cy="4187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6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6"/>
            <a:ext cx="10375745" cy="51192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分配任务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工作量的把控</a:t>
            </a:r>
            <a:endParaRPr lang="en-US" altLang="zh-CN" dirty="0" smtClean="0"/>
          </a:p>
          <a:p>
            <a:r>
              <a:rPr lang="zh-CN" altLang="en-US" dirty="0" smtClean="0"/>
              <a:t>测试环境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每轮测试都必须是干净环境</a:t>
            </a:r>
            <a:endParaRPr lang="en-US" altLang="zh-CN" dirty="0" smtClean="0"/>
          </a:p>
          <a:p>
            <a:r>
              <a:rPr lang="zh-CN" altLang="en-US" dirty="0" smtClean="0"/>
              <a:t>测试过程中监控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阅读团队成员提交上来的</a:t>
            </a:r>
            <a:r>
              <a:rPr lang="en-US" altLang="zh-CN" dirty="0" smtClean="0"/>
              <a:t>bug</a:t>
            </a:r>
          </a:p>
          <a:p>
            <a:pPr lvl="1"/>
            <a:r>
              <a:rPr lang="zh-CN" altLang="en-US" dirty="0"/>
              <a:t>把</a:t>
            </a:r>
            <a:r>
              <a:rPr lang="zh-CN" altLang="en-US" dirty="0" smtClean="0"/>
              <a:t>控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提交的质量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36475" y="95460"/>
            <a:ext cx="8301567" cy="52700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详细测试过程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3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当项目测试完一个版本，留有一定时间，或等待下一个版本的时间，可以进行探索性测试，也叫随机测试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探索性测试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4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团队中有人提交上来的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质量不行，有的描述不清，有的是重复的，你找他（她）做一次单独谈话，你该怎样做？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场景模拟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6351</TotalTime>
  <Words>824</Words>
  <Application>Microsoft Office PowerPoint</Application>
  <PresentationFormat>宽屏</PresentationFormat>
  <Paragraphs>143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黑体</vt:lpstr>
      <vt:lpstr>楷体</vt:lpstr>
      <vt:lpstr>宋体</vt:lpstr>
      <vt:lpstr>Arial</vt:lpstr>
      <vt:lpstr>Calibri</vt:lpstr>
      <vt:lpstr>Lucida Console</vt:lpstr>
      <vt:lpstr>Times New Roman</vt:lpstr>
      <vt:lpstr>Office Theme</vt:lpstr>
      <vt:lpstr>PowerPoint 演示文稿</vt:lpstr>
      <vt:lpstr>本节教学目标 </vt:lpstr>
      <vt:lpstr>目录</vt:lpstr>
      <vt:lpstr>BVT</vt:lpstr>
      <vt:lpstr>可接受性测试</vt:lpstr>
      <vt:lpstr>目录</vt:lpstr>
      <vt:lpstr>详细测试过程</vt:lpstr>
      <vt:lpstr>探索性测试</vt:lpstr>
      <vt:lpstr>场景模拟</vt:lpstr>
      <vt:lpstr>目录</vt:lpstr>
      <vt:lpstr>测试总结</vt:lpstr>
      <vt:lpstr>测试总结—个人总结</vt:lpstr>
      <vt:lpstr>测试总结—测试计划</vt:lpstr>
      <vt:lpstr>测试总结—用例执行</vt:lpstr>
      <vt:lpstr>测试总结—bug方面</vt:lpstr>
      <vt:lpstr>测试总结—bug方面</vt:lpstr>
      <vt:lpstr>测试总结—bug方面</vt:lpstr>
      <vt:lpstr>测试总结—人员安排</vt:lpstr>
      <vt:lpstr>测试总结—时间安排</vt:lpstr>
      <vt:lpstr>测试总结—风险分析</vt:lpstr>
      <vt:lpstr>测试总结—沟通</vt:lpstr>
      <vt:lpstr>测试总结—项目管理 </vt:lpstr>
      <vt:lpstr>场景探讨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631</cp:revision>
  <dcterms:created xsi:type="dcterms:W3CDTF">2015-11-26T12:54:06Z</dcterms:created>
  <dcterms:modified xsi:type="dcterms:W3CDTF">2017-04-06T06:45:33Z</dcterms:modified>
</cp:coreProperties>
</file>