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2"/>
  </p:notesMasterIdLst>
  <p:handoutMasterIdLst>
    <p:handoutMasterId r:id="rId23"/>
  </p:handoutMasterIdLst>
  <p:sldIdLst>
    <p:sldId id="331" r:id="rId2"/>
    <p:sldId id="436" r:id="rId3"/>
    <p:sldId id="438" r:id="rId4"/>
    <p:sldId id="435" r:id="rId5"/>
    <p:sldId id="437" r:id="rId6"/>
    <p:sldId id="439" r:id="rId7"/>
    <p:sldId id="441" r:id="rId8"/>
    <p:sldId id="442" r:id="rId9"/>
    <p:sldId id="443" r:id="rId10"/>
    <p:sldId id="440" r:id="rId11"/>
    <p:sldId id="444" r:id="rId12"/>
    <p:sldId id="445" r:id="rId13"/>
    <p:sldId id="446" r:id="rId14"/>
    <p:sldId id="447" r:id="rId15"/>
    <p:sldId id="449" r:id="rId16"/>
    <p:sldId id="448" r:id="rId17"/>
    <p:sldId id="450" r:id="rId18"/>
    <p:sldId id="451" r:id="rId19"/>
    <p:sldId id="432" r:id="rId20"/>
    <p:sldId id="333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B8CC1"/>
    <a:srgbClr val="99CCFF"/>
    <a:srgbClr val="CC0000"/>
    <a:srgbClr val="BAE18F"/>
    <a:srgbClr val="FAFAFF"/>
    <a:srgbClr val="F1F1F1"/>
    <a:srgbClr val="D3DCEB"/>
    <a:srgbClr val="FAFAFA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7297" autoAdjust="0"/>
  </p:normalViewPr>
  <p:slideViewPr>
    <p:cSldViewPr>
      <p:cViewPr varScale="1">
        <p:scale>
          <a:sx n="54" d="100"/>
          <a:sy n="54" d="100"/>
        </p:scale>
        <p:origin x="-1248" y="-84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@</a:t>
            </a:r>
            <a:r>
              <a:rPr lang="en-US" altLang="zh-CN" b="0" dirty="0" err="1" smtClean="0"/>
              <a:t>Param</a:t>
            </a:r>
            <a:r>
              <a:rPr lang="zh-CN" altLang="en-US" b="0" smtClean="0"/>
              <a:t>注解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00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第一讲 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err="1" smtClean="0"/>
              <a:t>MyBatis</a:t>
            </a:r>
            <a:r>
              <a:rPr lang="zh-CN" altLang="en-US" noProof="0" dirty="0" smtClean="0"/>
              <a:t>框架的搭建</a:t>
            </a:r>
            <a:endParaRPr lang="zh-CN" noProof="0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第七讲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MyBatis</a:t>
            </a:r>
            <a:r>
              <a:rPr lang="zh-CN" altLang="en-US" dirty="0" smtClean="0"/>
              <a:t>注解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@Select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@Insert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@Update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@Delete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3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@Insert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183187"/>
          </a:xfrm>
        </p:spPr>
        <p:txBody>
          <a:bodyPr/>
          <a:lstStyle/>
          <a:p>
            <a:r>
              <a:rPr lang="zh-CN" altLang="en-US" dirty="0" smtClean="0"/>
              <a:t>在映射接口的插入方法上添加如下注解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@Insert</a:t>
            </a:r>
            <a:r>
              <a:rPr lang="zh-CN" altLang="en-US" dirty="0" smtClean="0"/>
              <a:t>注解的参数为字符串类型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767408" y="2060848"/>
            <a:ext cx="10657184" cy="23042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@Insert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insert into user(id, 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, password)"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+ 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"value(#{id}, #{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}, #{password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})"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24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insert(User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@Insert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如果需要返回自增主键，需要增加</a:t>
            </a:r>
            <a:r>
              <a:rPr lang="en-US" altLang="zh-CN" dirty="0" smtClean="0"/>
              <a:t>@Options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useGeneratedKeys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keyProperty</a:t>
            </a:r>
            <a:r>
              <a:rPr lang="zh-CN" altLang="en-US" dirty="0" smtClean="0"/>
              <a:t>属性同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中相同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2060848"/>
            <a:ext cx="10657184" cy="23042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@Insert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insert into user(id, 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, password)"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+ 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"value(#{id}, #{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}, #{password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})"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24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@Options(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useGeneratedKeys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 = true, 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keyProperty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 = "id")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insert(User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@Insert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如果需要返回非自增主键，需要使用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SelectKey</a:t>
            </a:r>
            <a:r>
              <a:rPr lang="zh-CN" altLang="en-US" dirty="0"/>
              <a:t>注解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67408" y="2060848"/>
            <a:ext cx="10657184" cy="331236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@Insert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insert into user(id, 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, password)"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+ 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"value(#{id}, #{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}, #{password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})"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24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@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SelectKey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(statement = "SELECT LAST_INSERT_ID()",</a:t>
            </a:r>
          </a:p>
          <a:p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               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keyProperty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 = "id",</a:t>
            </a:r>
          </a:p>
          <a:p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               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resultType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 = 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Integer.class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,</a:t>
            </a:r>
          </a:p>
          <a:p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               before = false)</a:t>
            </a:r>
            <a:endParaRPr lang="en-US" altLang="zh-CN" sz="2400" b="1" i="0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insert(User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@Insert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SelectKey</a:t>
            </a:r>
            <a:r>
              <a:rPr lang="zh-CN" altLang="en-US" dirty="0" smtClean="0"/>
              <a:t>注解与前面的</a:t>
            </a:r>
            <a:r>
              <a:rPr lang="en-US" altLang="zh-CN" dirty="0" err="1" smtClean="0"/>
              <a:t>selectKey</a:t>
            </a:r>
            <a:r>
              <a:rPr lang="zh-CN" altLang="en-US" dirty="0" smtClean="0"/>
              <a:t>元素基本一致，其中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时功能等同于</a:t>
            </a:r>
            <a:r>
              <a:rPr lang="en-US" altLang="zh-CN" dirty="0" smtClean="0"/>
              <a:t>order="AFTER"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时功能等同于</a:t>
            </a:r>
            <a:r>
              <a:rPr lang="en-US" altLang="zh-CN" dirty="0" smtClean="0"/>
              <a:t>order="BEFORE"</a:t>
            </a:r>
          </a:p>
        </p:txBody>
      </p:sp>
    </p:spTree>
    <p:extLst>
      <p:ext uri="{BB962C8B-B14F-4D97-AF65-F5344CB8AC3E}">
        <p14:creationId xmlns:p14="http://schemas.microsoft.com/office/powerpoint/2010/main" val="18865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@Select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@Insert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@Update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@Delete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770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@Update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183187"/>
          </a:xfrm>
        </p:spPr>
        <p:txBody>
          <a:bodyPr/>
          <a:lstStyle/>
          <a:p>
            <a:r>
              <a:rPr lang="zh-CN" altLang="en-US" dirty="0" smtClean="0"/>
              <a:t>在映射接口的更新方法上添加如下注解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@Update</a:t>
            </a:r>
            <a:r>
              <a:rPr lang="zh-CN" altLang="en-US" dirty="0" smtClean="0"/>
              <a:t>注解的参数为字符串类型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767408" y="2060848"/>
            <a:ext cx="10657184" cy="23042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Update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update user set 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=#{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},"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+ 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"password=#{password} "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+ 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"where id=#{id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}"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24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updateById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(User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6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@Select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@Insert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@Update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@Delete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0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@Delete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183187"/>
          </a:xfrm>
        </p:spPr>
        <p:txBody>
          <a:bodyPr/>
          <a:lstStyle/>
          <a:p>
            <a:r>
              <a:rPr lang="zh-CN" altLang="en-US" dirty="0" smtClean="0"/>
              <a:t>在映射接口的删除方法上添加如下注解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@Delete</a:t>
            </a:r>
            <a:r>
              <a:rPr lang="zh-CN" altLang="en-US" dirty="0" smtClean="0"/>
              <a:t>注解的参数为字符串类型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767408" y="2060848"/>
            <a:ext cx="10657184" cy="151216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@Delete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delete from user where id=#{id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}"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24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deleteById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(Integer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7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3815629"/>
          </a:xfrm>
        </p:spPr>
        <p:txBody>
          <a:bodyPr/>
          <a:lstStyle/>
          <a:p>
            <a:r>
              <a:rPr lang="en-US" altLang="zh-CN" sz="3200" dirty="0" err="1" smtClean="0"/>
              <a:t>MyBatis</a:t>
            </a:r>
            <a:r>
              <a:rPr lang="zh-CN" altLang="en-US" sz="3200" dirty="0" smtClean="0"/>
              <a:t>的两种映射配置的基本用法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XML</a:t>
            </a:r>
            <a:r>
              <a:rPr lang="zh-CN" altLang="en-US" sz="2800" dirty="0" smtClean="0"/>
              <a:t>方式、注解方式</a:t>
            </a:r>
            <a:endParaRPr lang="en-US" altLang="zh-CN" sz="2800" dirty="0" smtClean="0"/>
          </a:p>
          <a:p>
            <a:r>
              <a:rPr lang="zh-CN" altLang="en-US" sz="3200" dirty="0" smtClean="0"/>
              <a:t>了解四种基本的注解用法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@Select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@Insert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@Update</a:t>
            </a:r>
            <a:r>
              <a:rPr lang="zh-CN" altLang="en-US" sz="2800" dirty="0" smtClean="0"/>
              <a:t>、</a:t>
            </a:r>
            <a:r>
              <a:rPr lang="en-US" altLang="zh-CN" sz="2800" smtClean="0"/>
              <a:t>@Delete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/>
              <a:t>注解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注解方式就是将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语句直接写在映射接口上</a:t>
            </a:r>
            <a:endParaRPr lang="en-US" altLang="zh-CN" dirty="0" smtClean="0"/>
          </a:p>
          <a:p>
            <a:r>
              <a:rPr lang="zh-CN" altLang="en-US" dirty="0" smtClean="0"/>
              <a:t>优点：对于需求简单的系统，效率较高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发生变化时，需要重新编译代码</a:t>
            </a:r>
            <a:endParaRPr lang="en-US" altLang="zh-CN" dirty="0" smtClean="0"/>
          </a:p>
          <a:p>
            <a:r>
              <a:rPr lang="zh-CN" altLang="en-US" dirty="0" smtClean="0"/>
              <a:t>一般情况下不建议使用注解方式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使用注解方式时，在主配置文件中关联映射配置时应该使用如下方法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2780928"/>
            <a:ext cx="10585176" cy="201622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mappers&gt;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&lt;mapper 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com.mybatis.mapper.UserMapper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mappers&gt;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2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@Select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@Insert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@Update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@Delete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注解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@Select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在映射接口的查询方法上添加如下注解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@Select</a:t>
            </a:r>
            <a:r>
              <a:rPr lang="zh-CN" altLang="en-US" dirty="0" smtClean="0"/>
              <a:t>注解的参数为字符串类型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2204864"/>
            <a:ext cx="10657184" cy="20882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altLang="zh-CN" sz="2400" b="1" i="0" dirty="0">
                <a:solidFill>
                  <a:srgbClr val="646464"/>
                </a:solidFill>
                <a:latin typeface="Consolas"/>
              </a:rPr>
              <a:t>@Select</a:t>
            </a:r>
            <a:r>
              <a:rPr lang="de-DE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altLang="zh-CN" sz="2400" b="1" i="0" dirty="0">
                <a:solidFill>
                  <a:srgbClr val="2A00FF"/>
                </a:solidFill>
                <a:latin typeface="Consolas"/>
              </a:rPr>
              <a:t>select id, user_name userName, password"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 + 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from user where id = #{id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}"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24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User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selectById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(Integer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5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@Select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方式解决表字段名与属性名不一致问题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2204864"/>
            <a:ext cx="10657184" cy="37444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@Results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Result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(property=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"id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, column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"id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, id=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Result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(property=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, column=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Result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(property=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, column=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@Select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select id, 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, password"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 + 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from user where id = #{id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}"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24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User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selectById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(Integer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1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@Select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@Results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注解</a:t>
            </a:r>
            <a:r>
              <a:rPr lang="en-US" altLang="zh-CN" dirty="0" smtClean="0"/>
              <a:t>@Result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元素，当参数中出现</a:t>
            </a:r>
            <a:r>
              <a:rPr lang="en-US" altLang="zh-CN" dirty="0" smtClean="0"/>
              <a:t>id=true</a:t>
            </a:r>
            <a:r>
              <a:rPr lang="zh-CN" altLang="en-US" dirty="0" smtClean="0"/>
              <a:t>时，就对应了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0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@Select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MyBatis3.3.1</a:t>
            </a:r>
            <a:r>
              <a:rPr lang="zh-CN" altLang="en-US" dirty="0" smtClean="0"/>
              <a:t>开始，映射接口中的多个方法可以共用</a:t>
            </a:r>
            <a:r>
              <a:rPr lang="en-US" altLang="zh-CN" dirty="0" smtClean="0"/>
              <a:t>@Results</a:t>
            </a:r>
            <a:r>
              <a:rPr lang="zh-CN" altLang="en-US" dirty="0" smtClean="0"/>
              <a:t>注解，首先要在</a:t>
            </a:r>
            <a:r>
              <a:rPr lang="en-US" altLang="zh-CN" dirty="0" smtClean="0"/>
              <a:t>@Results</a:t>
            </a:r>
            <a:r>
              <a:rPr lang="zh-CN" altLang="en-US" dirty="0" smtClean="0"/>
              <a:t>注解中加上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2636912"/>
            <a:ext cx="10657184" cy="33843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@Results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= 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userResult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", value= {</a:t>
            </a:r>
          </a:p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Result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(property=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id"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,column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id"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,id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Result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(property=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, column=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Result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(property=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, column=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}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@Select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select id, 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, password"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 + 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from user where id = #{id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}"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24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User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selectById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(Integer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94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@Select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在映射接口中添加查询方法，</a:t>
            </a:r>
            <a:r>
              <a:rPr lang="zh-CN" altLang="en-US" dirty="0"/>
              <a:t>通过</a:t>
            </a:r>
            <a:r>
              <a:rPr lang="en-US" altLang="zh-CN" dirty="0"/>
              <a:t>@</a:t>
            </a:r>
            <a:r>
              <a:rPr lang="en-US" altLang="zh-CN" dirty="0" err="1"/>
              <a:t>ResultMap</a:t>
            </a:r>
            <a:r>
              <a:rPr lang="zh-CN" altLang="en-US" dirty="0" smtClean="0"/>
              <a:t>注解共用</a:t>
            </a:r>
            <a:r>
              <a:rPr lang="en-US" altLang="zh-CN" dirty="0" smtClean="0"/>
              <a:t>@Results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中参数的值与</a:t>
            </a:r>
            <a:r>
              <a:rPr lang="en-US" altLang="zh-CN" dirty="0" smtClean="0"/>
              <a:t>@Results</a:t>
            </a:r>
            <a:r>
              <a:rPr lang="zh-CN" altLang="en-US" dirty="0" smtClean="0"/>
              <a:t>注解中</a:t>
            </a:r>
            <a:r>
              <a:rPr lang="en-US" altLang="zh-CN" dirty="0" smtClean="0"/>
              <a:t>id</a:t>
            </a:r>
            <a:r>
              <a:rPr lang="zh-CN" altLang="en-US" dirty="0"/>
              <a:t>属性</a:t>
            </a:r>
            <a:r>
              <a:rPr lang="zh-CN" altLang="en-US" dirty="0" smtClean="0"/>
              <a:t>的值一致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3609020"/>
            <a:ext cx="10657184" cy="169218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2400" b="1" i="0" dirty="0" err="1">
                <a:solidFill>
                  <a:srgbClr val="646464"/>
                </a:solidFill>
                <a:latin typeface="Consolas"/>
              </a:rPr>
              <a:t>ResultMap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userResult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@Select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select * from user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sz="24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List&lt;User&gt;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selectAllUsers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() ;</a:t>
            </a:r>
          </a:p>
        </p:txBody>
      </p:sp>
    </p:spTree>
    <p:extLst>
      <p:ext uri="{BB962C8B-B14F-4D97-AF65-F5344CB8AC3E}">
        <p14:creationId xmlns:p14="http://schemas.microsoft.com/office/powerpoint/2010/main" val="20294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9003</TotalTime>
  <Pages>0</Pages>
  <Words>807</Words>
  <Characters>0</Characters>
  <Application>Microsoft Office PowerPoint</Application>
  <DocSecurity>0</DocSecurity>
  <PresentationFormat>自定义</PresentationFormat>
  <Lines>0</Lines>
  <Paragraphs>140</Paragraphs>
  <Slides>20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1_演示设计模板</vt:lpstr>
      <vt:lpstr>第七讲 MyBatis注解</vt:lpstr>
      <vt:lpstr>MyBatis注解</vt:lpstr>
      <vt:lpstr>MyBatis注解</vt:lpstr>
      <vt:lpstr>PowerPoint 演示文稿</vt:lpstr>
      <vt:lpstr>@Select注解</vt:lpstr>
      <vt:lpstr>@Select注解</vt:lpstr>
      <vt:lpstr>@Select注解</vt:lpstr>
      <vt:lpstr>@Select注解</vt:lpstr>
      <vt:lpstr>@Select注解</vt:lpstr>
      <vt:lpstr>PowerPoint 演示文稿</vt:lpstr>
      <vt:lpstr>@Insert注解</vt:lpstr>
      <vt:lpstr>@Insert注解</vt:lpstr>
      <vt:lpstr>@Insert注解</vt:lpstr>
      <vt:lpstr>@Insert注解</vt:lpstr>
      <vt:lpstr>PowerPoint 演示文稿</vt:lpstr>
      <vt:lpstr>@Update注解</vt:lpstr>
      <vt:lpstr>PowerPoint 演示文稿</vt:lpstr>
      <vt:lpstr>@Delete注解</vt:lpstr>
      <vt:lpstr>本章小结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862</cp:revision>
  <cp:lastPrinted>1899-12-30T00:00:00Z</cp:lastPrinted>
  <dcterms:created xsi:type="dcterms:W3CDTF">2008-05-06T01:42:58Z</dcterms:created>
  <dcterms:modified xsi:type="dcterms:W3CDTF">2019-04-20T08:58:10Z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