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5"/>
  </p:notesMasterIdLst>
  <p:handoutMasterIdLst>
    <p:handoutMasterId r:id="rId26"/>
  </p:handoutMasterIdLst>
  <p:sldIdLst>
    <p:sldId id="331" r:id="rId2"/>
    <p:sldId id="435" r:id="rId3"/>
    <p:sldId id="436" r:id="rId4"/>
    <p:sldId id="441" r:id="rId5"/>
    <p:sldId id="442" r:id="rId6"/>
    <p:sldId id="443" r:id="rId7"/>
    <p:sldId id="444" r:id="rId8"/>
    <p:sldId id="445" r:id="rId9"/>
    <p:sldId id="446" r:id="rId10"/>
    <p:sldId id="448" r:id="rId11"/>
    <p:sldId id="447" r:id="rId12"/>
    <p:sldId id="437" r:id="rId13"/>
    <p:sldId id="449" r:id="rId14"/>
    <p:sldId id="453" r:id="rId15"/>
    <p:sldId id="450" r:id="rId16"/>
    <p:sldId id="438" r:id="rId17"/>
    <p:sldId id="451" r:id="rId18"/>
    <p:sldId id="454" r:id="rId19"/>
    <p:sldId id="439" r:id="rId20"/>
    <p:sldId id="452" r:id="rId21"/>
    <p:sldId id="455" r:id="rId22"/>
    <p:sldId id="440" r:id="rId23"/>
    <p:sldId id="333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B8CC1"/>
    <a:srgbClr val="99CCFF"/>
    <a:srgbClr val="CC0000"/>
    <a:srgbClr val="BAE18F"/>
    <a:srgbClr val="FAFAFF"/>
    <a:srgbClr val="F1F1F1"/>
    <a:srgbClr val="D3DCEB"/>
    <a:srgbClr val="FAFAFA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7297" autoAdjust="0"/>
  </p:normalViewPr>
  <p:slideViewPr>
    <p:cSldViewPr>
      <p:cViewPr>
        <p:scale>
          <a:sx n="50" d="100"/>
          <a:sy n="50" d="100"/>
        </p:scale>
        <p:origin x="-1404" y="-17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集成分页插件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集成分页插件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集成分页插件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集成分页插件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集成分页插件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第八讲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集成的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，添加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相关配置</a:t>
            </a:r>
            <a:endParaRPr lang="en-US" altLang="zh-CN" dirty="0" smtClean="0"/>
          </a:p>
          <a:p>
            <a:r>
              <a:rPr lang="zh-CN" altLang="en-US" dirty="0" smtClean="0"/>
              <a:t>创建实体类</a:t>
            </a:r>
            <a:endParaRPr lang="en-US" altLang="zh-CN" dirty="0" smtClean="0"/>
          </a:p>
          <a:p>
            <a:r>
              <a:rPr lang="zh-CN" altLang="en-US" dirty="0" smtClean="0"/>
              <a:t>创建数据库表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index.jsp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46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基本准备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层（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层）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开发业务层（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Service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7056784" cy="646331"/>
            <a:chOff x="935038" y="1349375"/>
            <a:chExt cx="705678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开发控制层（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Controller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229200"/>
            <a:ext cx="7056784" cy="646331"/>
            <a:chOff x="935038" y="1349375"/>
            <a:chExt cx="705678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开发视图层（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View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98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en-US" altLang="zh-CN" dirty="0"/>
              <a:t>Mapper</a:t>
            </a:r>
            <a:r>
              <a:rPr lang="zh-CN" altLang="en-US" dirty="0"/>
              <a:t>层（</a:t>
            </a:r>
            <a:r>
              <a:rPr lang="en-US" altLang="zh-CN" dirty="0"/>
              <a:t>Dao</a:t>
            </a:r>
            <a:r>
              <a:rPr lang="zh-CN" altLang="en-US" dirty="0"/>
              <a:t>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Mapper</a:t>
            </a:r>
            <a:r>
              <a:rPr lang="zh-CN" altLang="en-US" dirty="0" smtClean="0"/>
              <a:t>层也就是常说的数据访问层（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层）。根据配置文件中配置的自动扫描接口的包名创建映射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152128" y="3573016"/>
            <a:ext cx="9912424" cy="20162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List&lt;User&gt;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findAllUsers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en-US" altLang="zh-CN" dirty="0"/>
              <a:t>Mapper</a:t>
            </a:r>
            <a:r>
              <a:rPr lang="zh-CN" altLang="en-US" dirty="0"/>
              <a:t>层（</a:t>
            </a:r>
            <a:r>
              <a:rPr lang="en-US" altLang="zh-CN" dirty="0"/>
              <a:t>Dao</a:t>
            </a:r>
            <a:r>
              <a:rPr lang="zh-CN" altLang="en-US" dirty="0"/>
              <a:t>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51384" y="1196752"/>
            <a:ext cx="11161240" cy="51845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mapper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net.onest.server.dao.UserMapper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net.onest.server.entity.User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"id"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result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findAllUsers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select * from user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insert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insert into user(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user_name,password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values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(#{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},#{password})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insert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mapper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基本准备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层）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开发业务层（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Service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7056784" cy="646331"/>
            <a:chOff x="935038" y="1349375"/>
            <a:chExt cx="705678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开发控制层（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Controller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229200"/>
            <a:ext cx="7056784" cy="646331"/>
            <a:chOff x="935038" y="1349375"/>
            <a:chExt cx="705678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开发视图层（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View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开发业务层（</a:t>
            </a:r>
            <a:r>
              <a:rPr lang="en-US" altLang="zh-CN" dirty="0">
                <a:sym typeface="微软雅黑" panose="020B0503020204020204" pitchFamily="34" charset="-122"/>
              </a:rPr>
              <a:t>Service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层的接口和实现类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1988840"/>
            <a:ext cx="10225136" cy="29523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UserService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zh-CN" altLang="en-US" sz="2400" b="1" i="0" dirty="0"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List&lt;User&gt;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findAllUsers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开发业务层（</a:t>
            </a:r>
            <a:r>
              <a:rPr lang="en-US" altLang="zh-CN" dirty="0">
                <a:sym typeface="微软雅黑" panose="020B0503020204020204" pitchFamily="34" charset="-122"/>
              </a:rPr>
              <a:t>Service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03784" y="1268760"/>
            <a:ext cx="10792816" cy="48965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i="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UserServiceImpl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UserService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400" i="0" dirty="0">
              <a:latin typeface="Consolas"/>
            </a:endParaRPr>
          </a:p>
          <a:p>
            <a:r>
              <a:rPr lang="en-US" altLang="zh-CN" sz="2400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i="0" dirty="0" err="1">
                <a:solidFill>
                  <a:srgbClr val="646464"/>
                </a:solidFill>
                <a:latin typeface="Consolas"/>
              </a:rPr>
              <a:t>Autowired</a:t>
            </a:r>
            <a:endParaRPr lang="en-US" altLang="zh-CN" sz="2400" i="0" dirty="0">
              <a:solidFill>
                <a:srgbClr val="646464"/>
              </a:solidFill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C0"/>
                </a:solidFill>
                <a:latin typeface="Consolas"/>
              </a:rPr>
              <a:t>userMapper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sz="2400" i="0" dirty="0">
              <a:latin typeface="Consolas"/>
            </a:endParaRPr>
          </a:p>
          <a:p>
            <a:r>
              <a:rPr lang="en-US" altLang="zh-CN" sz="2400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i="0" dirty="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List&lt;User&gt;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findAllUsers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C0"/>
                </a:solidFill>
                <a:latin typeface="Consolas"/>
              </a:rPr>
              <a:t>userMapper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.findAllUsers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400" i="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zh-CN" altLang="en-US" sz="2400" i="0" dirty="0">
              <a:latin typeface="Consolas"/>
            </a:endParaRPr>
          </a:p>
          <a:p>
            <a:r>
              <a:rPr lang="en-US" altLang="zh-CN" sz="2400" i="0" dirty="0">
                <a:solidFill>
                  <a:srgbClr val="646464"/>
                </a:solidFill>
                <a:latin typeface="Consolas"/>
              </a:rPr>
              <a:t> </a:t>
            </a:r>
            <a:r>
              <a:rPr lang="en-US" altLang="zh-CN" sz="2400" i="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en-US" altLang="zh-CN" sz="2400" i="0" dirty="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C0"/>
                </a:solidFill>
                <a:latin typeface="Consolas"/>
              </a:rPr>
              <a:t>userMapper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.saveUser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i="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zh-CN" altLang="en-US" sz="2400" i="0" dirty="0">
              <a:latin typeface="Consolas"/>
            </a:endParaRPr>
          </a:p>
          <a:p>
            <a:r>
              <a:rPr lang="en-US" altLang="zh-CN" sz="2400" i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开发业务层（</a:t>
            </a:r>
            <a:r>
              <a:rPr lang="en-US" altLang="zh-CN" dirty="0">
                <a:sym typeface="微软雅黑" panose="020B0503020204020204" pitchFamily="34" charset="-122"/>
              </a:rPr>
              <a:t>Service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的实现类需要添加</a:t>
            </a:r>
            <a:r>
              <a:rPr lang="en-US" altLang="zh-CN" dirty="0" smtClean="0"/>
              <a:t>@Service</a:t>
            </a:r>
            <a:r>
              <a:rPr lang="zh-CN" altLang="en-US" dirty="0" smtClean="0"/>
              <a:t>注解，由于在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配置文件中配置了自动扫描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实现类所在的包，所以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在初始化时就会扫描到添加了</a:t>
            </a:r>
            <a:r>
              <a:rPr lang="en-US" altLang="zh-CN" dirty="0" smtClean="0"/>
              <a:t>@Service</a:t>
            </a:r>
            <a:r>
              <a:rPr lang="zh-CN" altLang="en-US" dirty="0" smtClean="0"/>
              <a:t>注解的类</a:t>
            </a:r>
            <a:endParaRPr lang="en-US" altLang="zh-CN" dirty="0" smtClean="0"/>
          </a:p>
          <a:p>
            <a:r>
              <a:rPr lang="zh-CN" altLang="en-US" dirty="0" smtClean="0"/>
              <a:t>由于配置了自动扫描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接口，所以在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层可以使用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注解自动注入</a:t>
            </a:r>
            <a:r>
              <a:rPr lang="en-US" altLang="zh-CN" dirty="0" smtClean="0"/>
              <a:t>Mapper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基本准备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层）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开发业务层（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Service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7056784" cy="646331"/>
            <a:chOff x="935038" y="1349375"/>
            <a:chExt cx="705678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开发控制层（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Controller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229200"/>
            <a:ext cx="7056784" cy="646331"/>
            <a:chOff x="935038" y="1349375"/>
            <a:chExt cx="705678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开发视图层（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View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开发控制层（</a:t>
            </a:r>
            <a:r>
              <a:rPr lang="en-US" altLang="zh-CN" dirty="0"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03784" y="1052736"/>
            <a:ext cx="10792816" cy="55446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"/user"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UserController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400" b="1" i="0" dirty="0"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Autowired</a:t>
            </a:r>
            <a:endParaRPr lang="en-US" altLang="zh-CN" sz="2400" b="1" i="0" dirty="0">
              <a:solidFill>
                <a:srgbClr val="646464"/>
              </a:solidFill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UserService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C0"/>
                </a:solidFill>
                <a:latin typeface="Consolas"/>
              </a:rPr>
              <a:t>userService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zh-CN" altLang="en-US" sz="2400" b="1" i="0" dirty="0"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userList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getUsers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userList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List&lt;User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i="0" dirty="0" err="1">
                <a:solidFill>
                  <a:srgbClr val="0000C0"/>
                </a:solidFill>
                <a:latin typeface="Consolas"/>
              </a:rPr>
              <a:t>userService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.findAllUsers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400" b="1" i="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zh-CN" sz="2400" b="1" i="0" dirty="0" err="1" smtClean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.addObject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"users"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users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……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基本准备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层）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开发业务层（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Service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7056784" cy="646331"/>
            <a:chOff x="935038" y="1349375"/>
            <a:chExt cx="705678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开发控制层（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Controller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229200"/>
            <a:ext cx="7056784" cy="646331"/>
            <a:chOff x="935038" y="1349375"/>
            <a:chExt cx="705678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开发视图层（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View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开发控制层（</a:t>
            </a:r>
            <a:r>
              <a:rPr lang="en-US" altLang="zh-CN" dirty="0"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03784" y="1124744"/>
            <a:ext cx="10792816" cy="53285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addUser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addUser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addUser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User();</a:t>
            </a:r>
          </a:p>
          <a:p>
            <a:r>
              <a:rPr lang="en-US" altLang="zh-CN" sz="2400" b="1" i="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altLang="zh-CN" sz="2400" b="1" i="0" dirty="0" err="1" smtClean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.addObject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"user"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b="1" i="0" dirty="0">
              <a:latin typeface="Consolas"/>
            </a:endParaRPr>
          </a:p>
          <a:p>
            <a:r>
              <a:rPr lang="en-US" altLang="zh-CN" sz="2400" b="1" i="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2400" b="1" i="0" dirty="0" err="1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saveUser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(User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i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ModelAndView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zh-CN" altLang="en-US" sz="2400" b="1" i="0" dirty="0">
              <a:latin typeface="Consolas"/>
            </a:endParaRPr>
          </a:p>
          <a:p>
            <a:r>
              <a:rPr lang="en-US" altLang="zh-CN" sz="2400" b="1" i="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b="1" i="0" dirty="0" err="1" smtClean="0">
                <a:solidFill>
                  <a:srgbClr val="0000C0"/>
                </a:solidFill>
                <a:latin typeface="Consolas"/>
              </a:rPr>
              <a:t>userService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.saveUser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 smtClean="0">
                <a:solidFill>
                  <a:srgbClr val="6A3E3E"/>
                </a:solidFill>
                <a:latin typeface="Consolas"/>
              </a:rPr>
              <a:t>u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altLang="zh-CN" sz="2400" b="1" i="0" dirty="0" err="1" smtClean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 err="1" smtClean="0">
                <a:solidFill>
                  <a:srgbClr val="000000"/>
                </a:solidFill>
                <a:latin typeface="Consolas"/>
              </a:rPr>
              <a:t>.setViewName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"redirect:/user/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userList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6A3E3E"/>
                </a:solidFill>
                <a:latin typeface="Consolas"/>
              </a:rPr>
              <a:t>mv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4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基本准备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层（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层）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开发业务层（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Service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7056784" cy="646331"/>
            <a:chOff x="935038" y="1349375"/>
            <a:chExt cx="705678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开发控制层（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Controller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229200"/>
            <a:ext cx="7056784" cy="646331"/>
            <a:chOff x="935038" y="1349375"/>
            <a:chExt cx="705678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4441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开发视图层（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View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层）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开发视图层（</a:t>
            </a:r>
            <a:r>
              <a:rPr lang="en-US" altLang="zh-CN" dirty="0"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sym typeface="微软雅黑" panose="020B0503020204020204" pitchFamily="34" charset="-122"/>
              </a:rPr>
              <a:t>层）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配置文件中的视图配置需要在</a:t>
            </a:r>
            <a:r>
              <a:rPr lang="en-US" altLang="zh-CN" dirty="0" err="1" smtClean="0"/>
              <a:t>WebContent</a:t>
            </a:r>
            <a:r>
              <a:rPr lang="en-US" altLang="zh-CN" dirty="0" smtClean="0"/>
              <a:t>/WEB-INF</a:t>
            </a:r>
            <a:r>
              <a:rPr lang="zh-CN" altLang="en-US" dirty="0" smtClean="0"/>
              <a:t>中新建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目录来存放所有的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91344" y="3356992"/>
            <a:ext cx="11784632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viewResolver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</a:p>
          <a:p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org.springframework.web.servlet.view.InternalResourceViewResolver"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   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"prefix"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/WEB-INF/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jsp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/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"suffix"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".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jsp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78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Dynamic Web Project</a:t>
            </a:r>
          </a:p>
          <a:p>
            <a:r>
              <a:rPr lang="zh-CN" altLang="en-US" dirty="0" smtClean="0"/>
              <a:t>引入相关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  <a:r>
              <a:rPr lang="zh-CN" altLang="en-US" dirty="0" smtClean="0"/>
              <a:t>框架相关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驱动包</a:t>
            </a:r>
            <a:endParaRPr lang="en-US" altLang="zh-CN" dirty="0" smtClean="0"/>
          </a:p>
          <a:p>
            <a:pPr lvl="1"/>
            <a:r>
              <a:rPr lang="en-US" altLang="zh-CN" dirty="0"/>
              <a:t>JSTL</a:t>
            </a:r>
            <a:r>
              <a:rPr lang="zh-CN" altLang="en-US" dirty="0" smtClean="0"/>
              <a:t>标签库包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Dynamic Web Project</a:t>
            </a:r>
          </a:p>
          <a:p>
            <a:r>
              <a:rPr lang="zh-CN" altLang="en-US" dirty="0" smtClean="0"/>
              <a:t>引入相关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  <a:r>
              <a:rPr lang="zh-CN" altLang="en-US" dirty="0" smtClean="0"/>
              <a:t>框架相关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驱动包</a:t>
            </a:r>
            <a:endParaRPr lang="en-US" altLang="zh-CN" dirty="0" smtClean="0"/>
          </a:p>
          <a:p>
            <a:pPr lvl="1"/>
            <a:r>
              <a:rPr lang="en-US" altLang="zh-CN" dirty="0"/>
              <a:t>JSTL</a:t>
            </a:r>
            <a:r>
              <a:rPr lang="zh-CN" altLang="en-US" dirty="0" smtClean="0"/>
              <a:t>标签库包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7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db.properties</a:t>
            </a:r>
            <a:r>
              <a:rPr lang="zh-CN" altLang="en-US" dirty="0" smtClean="0"/>
              <a:t>文件，该属性文件配置连接数据库相关信息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添加</a:t>
            </a:r>
            <a:r>
              <a:rPr lang="en-US" altLang="zh-CN" dirty="0"/>
              <a:t>Spring</a:t>
            </a:r>
            <a:r>
              <a:rPr lang="zh-CN" altLang="en-US" dirty="0"/>
              <a:t>配置文件，在</a:t>
            </a:r>
            <a:r>
              <a:rPr lang="en-US" altLang="zh-CN" dirty="0" err="1"/>
              <a:t>src</a:t>
            </a:r>
            <a:r>
              <a:rPr lang="zh-CN" altLang="en-US" dirty="0"/>
              <a:t>中新增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，并引入该属性文件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2780928"/>
            <a:ext cx="10873208" cy="151216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driver=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com.mysql.jdbc.Driver</a:t>
            </a:r>
            <a:endParaRPr lang="en-US" altLang="zh-CN" sz="2400" b="1" i="0" dirty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jdbc:mysql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://localhost:3306/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mybatis?characterEncoding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=utf-8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user=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root</a:t>
            </a:r>
            <a:endParaRPr lang="en-US" altLang="zh-CN" sz="2400" b="1" i="0" dirty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password=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7368" y="5877272"/>
            <a:ext cx="11305256" cy="7560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 smtClean="0">
                <a:solidFill>
                  <a:srgbClr val="3F5FBF"/>
                </a:solidFill>
                <a:latin typeface="Consolas"/>
              </a:rPr>
              <a:t>导入数据库连接信息的属性文件 </a:t>
            </a:r>
            <a:r>
              <a:rPr lang="en-US" altLang="zh-CN" sz="2400" b="1" i="0" dirty="0" smtClean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context:property-placeholder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location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 smtClean="0">
                <a:solidFill>
                  <a:srgbClr val="2A00FF"/>
                </a:solidFill>
                <a:latin typeface="Consolas"/>
              </a:rPr>
              <a:t>classpath:db.properties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/&gt;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配置文件中添加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的配置，</a:t>
            </a:r>
            <a:r>
              <a:rPr lang="en-US" altLang="zh-CN" dirty="0" err="1"/>
              <a:t>PooledDataSource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实现的数据库连接池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852936"/>
            <a:ext cx="10585176" cy="32403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配置数据源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org.apache.ibatis.datasource.pooled.PooledDataSource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"driver"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"${driver}"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"username"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"${user}"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"${password}"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配置文件中添加</a:t>
            </a:r>
            <a:r>
              <a:rPr lang="en-US" altLang="zh-CN" dirty="0" err="1" smtClean="0"/>
              <a:t>SqlSessionFactoryBean</a:t>
            </a:r>
            <a:r>
              <a:rPr lang="zh-CN" altLang="en-US" dirty="0" smtClean="0"/>
              <a:t>，用来创建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configLocation</a:t>
            </a:r>
            <a:r>
              <a:rPr lang="zh-CN" altLang="en-US" dirty="0" smtClean="0"/>
              <a:t>：用于指定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mybatis.xml</a:t>
            </a:r>
            <a:r>
              <a:rPr lang="zh-CN" altLang="en-US" dirty="0" smtClean="0"/>
              <a:t>配置文件的路径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dataSource</a:t>
            </a:r>
            <a:r>
              <a:rPr lang="zh-CN" altLang="en-US" dirty="0" smtClean="0"/>
              <a:t>：用于配置数据源，该属性为</a:t>
            </a:r>
            <a:r>
              <a:rPr lang="zh-CN" altLang="en-US" dirty="0" smtClean="0">
                <a:solidFill>
                  <a:srgbClr val="FF0000"/>
                </a:solidFill>
              </a:rPr>
              <a:t>必选项</a:t>
            </a:r>
            <a:r>
              <a:rPr lang="zh-CN" altLang="en-US" dirty="0" smtClean="0"/>
              <a:t>，可以直接引用已经配置好的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数据库连接池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mapperLocations</a:t>
            </a:r>
            <a:r>
              <a:rPr lang="zh-CN" altLang="en-US" dirty="0" smtClean="0"/>
              <a:t>：扫描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映射文件的路径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7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360040" y="1340768"/>
            <a:ext cx="11496600" cy="48965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sqlSessionFactory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4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  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org.mybatis.spring.SqlSessionFactoryBean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zh-CN" altLang="en-US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添加</a:t>
            </a:r>
            <a:r>
              <a:rPr lang="en-US" altLang="zh-CN" sz="2400" b="1" i="0" dirty="0" err="1">
                <a:solidFill>
                  <a:srgbClr val="3F5FBF"/>
                </a:solidFill>
                <a:latin typeface="Consolas"/>
              </a:rPr>
              <a:t>mybatis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主配置文件的位置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 smtClean="0">
                <a:solidFill>
                  <a:srgbClr val="2A00FF"/>
                </a:solidFill>
                <a:latin typeface="Consolas"/>
              </a:rPr>
              <a:t>configLocation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 smtClean="0">
                <a:solidFill>
                  <a:srgbClr val="2A00FF"/>
                </a:solidFill>
                <a:latin typeface="Consolas"/>
              </a:rPr>
              <a:t>classpath:mybatis.xml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latin typeface="Consolas"/>
            </a:endParaRPr>
          </a:p>
          <a:p>
            <a:r>
              <a:rPr lang="zh-CN" altLang="en-US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需要一个数据源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zh-CN" altLang="en-US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设置映射文件的位置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mapperLocations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array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classpath:net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onest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/server/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dao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/*.xml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array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配置文件中添加</a:t>
            </a:r>
            <a:r>
              <a:rPr lang="en-US" altLang="zh-CN" dirty="0" err="1" smtClean="0"/>
              <a:t>MapperScannerConfigurer</a:t>
            </a:r>
            <a:r>
              <a:rPr lang="zh-CN" altLang="en-US" dirty="0" smtClean="0"/>
              <a:t>，自动扫描所有的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basePackage</a:t>
            </a:r>
            <a:r>
              <a:rPr lang="zh-CN" altLang="en-US" dirty="0" smtClean="0"/>
              <a:t>：用于配置基本的包路径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6064" y="3789040"/>
            <a:ext cx="11064552" cy="122413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org.mybatis.spring.mapper.MapperScannerConfigurer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basePackage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 smtClean="0">
                <a:solidFill>
                  <a:srgbClr val="2A00FF"/>
                </a:solidFill>
                <a:latin typeface="Consolas"/>
              </a:rPr>
              <a:t>net.onest.server.dao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"/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89969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9032</TotalTime>
  <Pages>0</Pages>
  <Words>1151</Words>
  <Characters>0</Characters>
  <Application>Microsoft Office PowerPoint</Application>
  <DocSecurity>0</DocSecurity>
  <PresentationFormat>自定义</PresentationFormat>
  <Lines>0</Lines>
  <Paragraphs>222</Paragraphs>
  <Slides>23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1_演示设计模板</vt:lpstr>
      <vt:lpstr>第八讲 Spring集成MyBatis</vt:lpstr>
      <vt:lpstr>PowerPoint 演示文稿</vt:lpstr>
      <vt:lpstr>基本准备</vt:lpstr>
      <vt:lpstr>基本准备</vt:lpstr>
      <vt:lpstr>基本准备</vt:lpstr>
      <vt:lpstr>基本准备</vt:lpstr>
      <vt:lpstr>基本准备</vt:lpstr>
      <vt:lpstr>基本准备</vt:lpstr>
      <vt:lpstr>基本准备</vt:lpstr>
      <vt:lpstr>基本准备</vt:lpstr>
      <vt:lpstr>PowerPoint 演示文稿</vt:lpstr>
      <vt:lpstr>开发Mapper层（Dao层）</vt:lpstr>
      <vt:lpstr>开发Mapper层（Dao层）</vt:lpstr>
      <vt:lpstr>PowerPoint 演示文稿</vt:lpstr>
      <vt:lpstr>开发业务层（Service层）</vt:lpstr>
      <vt:lpstr>开发业务层（Service层）</vt:lpstr>
      <vt:lpstr>开发业务层（Service层）</vt:lpstr>
      <vt:lpstr>PowerPoint 演示文稿</vt:lpstr>
      <vt:lpstr>开发控制层（Controller层）</vt:lpstr>
      <vt:lpstr>开发控制层（Controller层）</vt:lpstr>
      <vt:lpstr>PowerPoint 演示文稿</vt:lpstr>
      <vt:lpstr>开发视图层（View层）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878</cp:revision>
  <cp:lastPrinted>1899-12-30T00:00:00Z</cp:lastPrinted>
  <dcterms:created xsi:type="dcterms:W3CDTF">2008-05-06T01:42:58Z</dcterms:created>
  <dcterms:modified xsi:type="dcterms:W3CDTF">2019-04-24T01:55:26Z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