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0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CCFF"/>
    <a:srgbClr val="491701"/>
    <a:srgbClr val="024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65B5D-C4A0-4007-9850-53C6709BC93E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15A9F-10F4-4608-8893-41912B4D9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03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2782888"/>
          </a:xfrm>
          <a:prstGeom prst="rect">
            <a:avLst/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2888"/>
            <a:ext cx="1908175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7"/>
          <p:cNvSpPr>
            <a:spLocks noChangeArrowheads="1"/>
          </p:cNvSpPr>
          <p:nvPr/>
        </p:nvSpPr>
        <p:spPr bwMode="auto">
          <a:xfrm>
            <a:off x="-3175" y="4422775"/>
            <a:ext cx="7308850" cy="333375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938" y="-3175"/>
            <a:ext cx="8280400" cy="441960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4" descr="d:\documents and settings\hp\application data\360se6\User Data\temp\b_1369884179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 t="16402" r="47002" b="15587"/>
          <a:stretch>
            <a:fillRect/>
          </a:stretch>
        </p:blipFill>
        <p:spPr bwMode="auto">
          <a:xfrm>
            <a:off x="7405688" y="2781300"/>
            <a:ext cx="1703387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d:\documents and settings\hp\application data\360se6\User Data\temp\b_129111366842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9"/>
          <a:stretch>
            <a:fillRect/>
          </a:stretch>
        </p:blipFill>
        <p:spPr bwMode="auto">
          <a:xfrm>
            <a:off x="5553075" y="2781300"/>
            <a:ext cx="1800225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http://i1.esocc.com/upload/attached/image/20130307/13626364043356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2" t="73" r="5467" b="11069"/>
          <a:stretch>
            <a:fillRect/>
          </a:stretch>
        </p:blipFill>
        <p:spPr bwMode="auto">
          <a:xfrm>
            <a:off x="1979613" y="2782888"/>
            <a:ext cx="1787525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image.tianjimedia.com/uploadImages/2013/109/M4NK19932PW8_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" t="3233" b="414"/>
          <a:stretch>
            <a:fillRect/>
          </a:stretch>
        </p:blipFill>
        <p:spPr bwMode="auto">
          <a:xfrm>
            <a:off x="3800475" y="2782888"/>
            <a:ext cx="170815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57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3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8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0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20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63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89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1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986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068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27" name="圆角矩形 3"/>
          <p:cNvSpPr>
            <a:spLocks noChangeArrowheads="1"/>
          </p:cNvSpPr>
          <p:nvPr/>
        </p:nvSpPr>
        <p:spPr bwMode="auto">
          <a:xfrm>
            <a:off x="0" y="0"/>
            <a:ext cx="9144000" cy="576263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1028" name="圆角矩形 6"/>
          <p:cNvSpPr>
            <a:spLocks noChangeArrowheads="1"/>
          </p:cNvSpPr>
          <p:nvPr/>
        </p:nvSpPr>
        <p:spPr bwMode="auto">
          <a:xfrm>
            <a:off x="0" y="6524625"/>
            <a:ext cx="1835150" cy="3333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1029" name="圆角矩形 7"/>
          <p:cNvSpPr>
            <a:spLocks noChangeArrowheads="1"/>
          </p:cNvSpPr>
          <p:nvPr/>
        </p:nvSpPr>
        <p:spPr bwMode="auto">
          <a:xfrm>
            <a:off x="1835150" y="6524625"/>
            <a:ext cx="7308850" cy="333375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4"/>
          <p:cNvSpPr txBox="1">
            <a:spLocks noChangeArrowheads="1"/>
          </p:cNvSpPr>
          <p:nvPr/>
        </p:nvSpPr>
        <p:spPr bwMode="auto">
          <a:xfrm>
            <a:off x="3491880" y="4581128"/>
            <a:ext cx="57326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95626"/>
                </a:solidFill>
                <a:ea typeface="微软雅黑" pitchFamily="34" charset="-122"/>
              </a:rPr>
              <a:t>自动化测试之</a:t>
            </a:r>
            <a:r>
              <a:rPr lang="en-US" altLang="zh-CN" sz="2800" b="1" dirty="0" smtClean="0">
                <a:solidFill>
                  <a:srgbClr val="F95626"/>
                </a:solidFill>
                <a:ea typeface="微软雅黑" pitchFamily="34" charset="-122"/>
              </a:rPr>
              <a:t>---Selenium</a:t>
            </a:r>
            <a:r>
              <a:rPr lang="zh-CN" altLang="en-US" sz="2800" b="1" dirty="0" smtClean="0">
                <a:solidFill>
                  <a:srgbClr val="F95626"/>
                </a:solidFill>
                <a:ea typeface="微软雅黑" pitchFamily="34" charset="-122"/>
              </a:rPr>
              <a:t>工作原理</a:t>
            </a:r>
            <a:endParaRPr lang="zh-CN" altLang="en-US" sz="2800" b="1" dirty="0">
              <a:solidFill>
                <a:srgbClr val="F95626"/>
              </a:solidFill>
              <a:ea typeface="微软雅黑" pitchFamily="34" charset="-122"/>
            </a:endParaRPr>
          </a:p>
        </p:txBody>
      </p:sp>
      <p:sp>
        <p:nvSpPr>
          <p:cNvPr id="3075" name="Rectangle 25" descr="宽上对角线"/>
          <p:cNvSpPr>
            <a:spLocks noChangeArrowheads="1"/>
          </p:cNvSpPr>
          <p:nvPr/>
        </p:nvSpPr>
        <p:spPr bwMode="auto">
          <a:xfrm>
            <a:off x="3779912" y="5084763"/>
            <a:ext cx="5256584" cy="45719"/>
          </a:xfrm>
          <a:prstGeom prst="rect">
            <a:avLst/>
          </a:prstGeom>
          <a:pattFill prst="wdUpDiag">
            <a:fgClr>
              <a:schemeClr val="bg2"/>
            </a:fgClr>
            <a:bgClr>
              <a:srgbClr val="DBDBDB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018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线性测试</a:t>
            </a:r>
          </a:p>
        </p:txBody>
      </p:sp>
    </p:spTree>
    <p:extLst>
      <p:ext uri="{BB962C8B-B14F-4D97-AF65-F5344CB8AC3E}">
        <p14:creationId xmlns:p14="http://schemas.microsoft.com/office/powerpoint/2010/main" val="42584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/>
          <a:lstStyle/>
          <a:p>
            <a:r>
              <a:rPr lang="zh-CN" altLang="en-US" dirty="0"/>
              <a:t>通过录制或编写对应用程序的操作步骤产生相应的线性脚本，每个测试脚本相对独立，且不产生其它的依赖与调用，这也是早期自动化测试的一种形式：它们其实就是单纯地来</a:t>
            </a:r>
            <a:r>
              <a:rPr lang="zh-CN" altLang="en-US" dirty="0" smtClean="0"/>
              <a:t>模</a:t>
            </a:r>
            <a:endParaRPr lang="en-US" altLang="zh-CN" dirty="0" smtClean="0"/>
          </a:p>
          <a:p>
            <a:r>
              <a:rPr lang="zh-CN" altLang="en-US" dirty="0" smtClean="0"/>
              <a:t>优势：每</a:t>
            </a:r>
            <a:r>
              <a:rPr lang="zh-CN" altLang="en-US" dirty="0"/>
              <a:t>一个脚本都是完整且独立的。所以，任何一个测试用例脚本拿出来都可以单独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测试用例</a:t>
            </a:r>
            <a:r>
              <a:rPr lang="zh-CN" altLang="en-US" dirty="0"/>
              <a:t>的开发与维护成本很高：拟用户完整的操作场景</a:t>
            </a:r>
          </a:p>
        </p:txBody>
      </p:sp>
    </p:spTree>
    <p:extLst>
      <p:ext uri="{BB962C8B-B14F-4D97-AF65-F5344CB8AC3E}">
        <p14:creationId xmlns:p14="http://schemas.microsoft.com/office/powerpoint/2010/main" val="34131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 模块化驱动测试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92696"/>
            <a:ext cx="8229600" cy="4525963"/>
          </a:xfrm>
        </p:spPr>
        <p:txBody>
          <a:bodyPr/>
          <a:lstStyle/>
          <a:p>
            <a:r>
              <a:rPr lang="zh-CN" altLang="en-US" sz="2800" dirty="0"/>
              <a:t>借鉴了编程语言中模块化的思想，把重复的操作独立成公共模块，当用例执行过程中需要用到这一模块操作时则被调用，这样就最大程度上消除了重复，从而提高测试用例的</a:t>
            </a:r>
            <a:r>
              <a:rPr lang="zh-CN" altLang="en-US" sz="2800" dirty="0" smtClean="0"/>
              <a:t>可维护性</a:t>
            </a:r>
            <a:endParaRPr lang="en-US" altLang="zh-CN" sz="2800" dirty="0" smtClean="0"/>
          </a:p>
          <a:p>
            <a:r>
              <a:rPr lang="zh-CN" altLang="en-US" sz="2800" dirty="0"/>
              <a:t>模块化的结构就很好的解决线性结构的两</a:t>
            </a:r>
            <a:r>
              <a:rPr lang="zh-CN" altLang="en-US" dirty="0"/>
              <a:t>个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提高</a:t>
            </a:r>
            <a:r>
              <a:rPr lang="zh-CN" altLang="en-US" sz="2400" dirty="0"/>
              <a:t>了开发效率，不用重复的编写相同的操作脚本。假如，已经写好一个登录模块，后续在测试用例在需要登录的地方调用即可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简化</a:t>
            </a:r>
            <a:r>
              <a:rPr lang="zh-CN" altLang="en-US" sz="2400" dirty="0"/>
              <a:t>了维护的复杂性，假如登录按钮的定位发生了变化，那么只需修改登录模块的脚本即可，对于所有调用登录模块的测试脚本来说不需要做任何修改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1317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 数据驱动测试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229600" cy="4525963"/>
          </a:xfrm>
        </p:spPr>
        <p:txBody>
          <a:bodyPr/>
          <a:lstStyle/>
          <a:p>
            <a:r>
              <a:rPr lang="zh-CN" altLang="en-US" dirty="0"/>
              <a:t>数据的改变从而驱动自动化测试的执行，最终引起测试结果的</a:t>
            </a:r>
            <a:r>
              <a:rPr lang="zh-CN" altLang="en-US" dirty="0" smtClean="0"/>
              <a:t>改变</a:t>
            </a:r>
            <a:endParaRPr lang="en-US" altLang="zh-CN" dirty="0" smtClean="0"/>
          </a:p>
          <a:p>
            <a:r>
              <a:rPr lang="zh-CN" altLang="en-US" dirty="0"/>
              <a:t>数据的参数化，实现数据与脚本的分离</a:t>
            </a:r>
          </a:p>
        </p:txBody>
      </p:sp>
    </p:spTree>
    <p:extLst>
      <p:ext uri="{BB962C8B-B14F-4D97-AF65-F5344CB8AC3E}">
        <p14:creationId xmlns:p14="http://schemas.microsoft.com/office/powerpoint/2010/main" val="19429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关键字驱动测试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典型关键字驱动工具以</a:t>
            </a:r>
            <a:r>
              <a:rPr lang="en-US" altLang="zh-CN" dirty="0" err="1"/>
              <a:t>QTP</a:t>
            </a:r>
            <a:r>
              <a:rPr lang="zh-CN" altLang="en-US" dirty="0"/>
              <a:t>（目前已更名为</a:t>
            </a:r>
            <a:r>
              <a:rPr lang="en-US" altLang="zh-CN" dirty="0" err="1"/>
              <a:t>UFT</a:t>
            </a:r>
            <a:r>
              <a:rPr lang="en-US" altLang="zh-CN" dirty="0"/>
              <a:t> - Unified Functional Testing</a:t>
            </a:r>
            <a:r>
              <a:rPr lang="zh-CN" altLang="en-US" dirty="0"/>
              <a:t>）、</a:t>
            </a:r>
            <a:r>
              <a:rPr lang="en-US" altLang="zh-CN" dirty="0"/>
              <a:t>Robot Framework</a:t>
            </a:r>
            <a:r>
              <a:rPr lang="zh-CN" altLang="en-US" dirty="0"/>
              <a:t>（</a:t>
            </a:r>
            <a:r>
              <a:rPr lang="en-US" altLang="zh-CN" dirty="0"/>
              <a:t>RIDE</a:t>
            </a:r>
            <a:r>
              <a:rPr lang="zh-CN" altLang="en-US" dirty="0"/>
              <a:t>）工具</a:t>
            </a:r>
            <a:r>
              <a:rPr lang="zh-CN" altLang="en-US" dirty="0" smtClean="0"/>
              <a:t>为主。</a:t>
            </a:r>
            <a:endParaRPr lang="en-US" altLang="zh-CN" dirty="0" smtClean="0"/>
          </a:p>
          <a:p>
            <a:r>
              <a:rPr lang="en-US" altLang="zh-CN" dirty="0" smtClean="0"/>
              <a:t>Selenium </a:t>
            </a:r>
            <a:r>
              <a:rPr lang="en-US" altLang="zh-CN" dirty="0"/>
              <a:t>IDE</a:t>
            </a:r>
            <a:r>
              <a:rPr lang="zh-CN" altLang="en-US" dirty="0"/>
              <a:t>也可以看作是一种传统的关键字驱动的自动化工具</a:t>
            </a:r>
          </a:p>
        </p:txBody>
      </p:sp>
    </p:spTree>
    <p:extLst>
      <p:ext uri="{BB962C8B-B14F-4D97-AF65-F5344CB8AC3E}">
        <p14:creationId xmlns:p14="http://schemas.microsoft.com/office/powerpoint/2010/main" val="294356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模块化实例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实例演示：</a:t>
            </a:r>
            <a:r>
              <a:rPr lang="en-US" altLang="zh-CN" dirty="0" smtClean="0"/>
              <a:t>MailLogin.java</a:t>
            </a:r>
          </a:p>
          <a:p>
            <a:r>
              <a:rPr lang="zh-CN" altLang="en-US" dirty="0"/>
              <a:t>登录和退出的操作封装为公共函数。当每一条用例需要登录</a:t>
            </a:r>
            <a:r>
              <a:rPr lang="en-US" altLang="zh-CN" dirty="0"/>
              <a:t>/</a:t>
            </a:r>
            <a:r>
              <a:rPr lang="zh-CN" altLang="en-US" dirty="0"/>
              <a:t>退出时，只需调用它们即可，从而消除代码重复，提高脚本的可维护性</a:t>
            </a:r>
          </a:p>
        </p:txBody>
      </p:sp>
    </p:spTree>
    <p:extLst>
      <p:ext uri="{BB962C8B-B14F-4D97-AF65-F5344CB8AC3E}">
        <p14:creationId xmlns:p14="http://schemas.microsoft.com/office/powerpoint/2010/main" val="126267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数据驱动实例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229600" cy="4525963"/>
          </a:xfrm>
        </p:spPr>
        <p:txBody>
          <a:bodyPr/>
          <a:lstStyle/>
          <a:p>
            <a:r>
              <a:rPr lang="zh-CN" altLang="en-US" dirty="0"/>
              <a:t>定义变量的方式进行参数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CN" altLang="en-US" dirty="0"/>
              <a:t>通过定义数组、字典的方式进行参数</a:t>
            </a:r>
            <a:r>
              <a:rPr lang="zh-CN" altLang="en-US" dirty="0" smtClean="0"/>
              <a:t>化</a:t>
            </a:r>
            <a:endParaRPr lang="en-US" altLang="zh-CN" dirty="0"/>
          </a:p>
          <a:p>
            <a:r>
              <a:rPr lang="zh-CN" altLang="en-US" dirty="0" smtClean="0"/>
              <a:t>可以</a:t>
            </a:r>
            <a:r>
              <a:rPr lang="zh-CN" altLang="en-US" dirty="0"/>
              <a:t>通过读取文件（</a:t>
            </a:r>
            <a:r>
              <a:rPr lang="en-US" altLang="zh-CN" dirty="0"/>
              <a:t>txt\</a:t>
            </a:r>
            <a:r>
              <a:rPr lang="en-US" altLang="zh-CN" dirty="0" err="1"/>
              <a:t>csv</a:t>
            </a:r>
            <a:r>
              <a:rPr lang="en-US" altLang="zh-CN" dirty="0"/>
              <a:t>\xml</a:t>
            </a:r>
            <a:r>
              <a:rPr lang="zh-CN" altLang="en-US" dirty="0"/>
              <a:t>）的方式进行参数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r>
              <a:rPr lang="zh-CN" altLang="en-US" dirty="0"/>
              <a:t>实例</a:t>
            </a:r>
            <a:r>
              <a:rPr lang="zh-CN" altLang="en-US" dirty="0" smtClean="0"/>
              <a:t>演示：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DataDriver.java</a:t>
            </a:r>
          </a:p>
          <a:p>
            <a:pPr lvl="1"/>
            <a:r>
              <a:rPr lang="en-US" altLang="zh-CN" dirty="0" smtClean="0"/>
              <a:t>BaiduData.java</a:t>
            </a:r>
          </a:p>
          <a:p>
            <a:pPr lvl="1"/>
            <a:r>
              <a:rPr lang="en-US" altLang="zh-CN" dirty="0" smtClean="0"/>
              <a:t>ReadCSV.java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6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</a:t>
            </a:r>
            <a:r>
              <a:rPr lang="en-US" altLang="zh-CN" dirty="0"/>
              <a:t>xml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即可扩展标记语言，它可以用来标记数据、定义数据类型，是一种允许用户对自己的标记语言进行定义的</a:t>
            </a:r>
            <a:r>
              <a:rPr lang="zh-CN" altLang="en-US" dirty="0" smtClean="0"/>
              <a:t>源语言</a:t>
            </a:r>
            <a:endParaRPr lang="en-US" altLang="zh-CN" dirty="0" smtClean="0"/>
          </a:p>
          <a:p>
            <a:r>
              <a:rPr lang="zh-CN" altLang="en-US" dirty="0"/>
              <a:t>实例</a:t>
            </a:r>
            <a:r>
              <a:rPr lang="zh-CN" altLang="en-US" dirty="0" smtClean="0"/>
              <a:t>演示：</a:t>
            </a:r>
            <a:r>
              <a:rPr lang="en-US" altLang="zh-CN" smtClean="0"/>
              <a:t>ReadXML.java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19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橙色时尚科技感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橙色时尚科技感PPT模板</Template>
  <TotalTime>1357</TotalTime>
  <Words>423</Words>
  <Application>Microsoft Office PowerPoint</Application>
  <PresentationFormat>全屏显示(4:3)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橙色时尚科技感PPT模板</vt:lpstr>
      <vt:lpstr>PowerPoint 演示文稿</vt:lpstr>
      <vt:lpstr>线性测试</vt:lpstr>
      <vt:lpstr> 模块化驱动测试</vt:lpstr>
      <vt:lpstr>  数据驱动测试</vt:lpstr>
      <vt:lpstr>关键字驱动测试</vt:lpstr>
      <vt:lpstr>模块化实例</vt:lpstr>
      <vt:lpstr>数据驱动实例</vt:lpstr>
      <vt:lpstr>读取xml文件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72</cp:revision>
  <dcterms:created xsi:type="dcterms:W3CDTF">2014-08-18T07:13:13Z</dcterms:created>
  <dcterms:modified xsi:type="dcterms:W3CDTF">2016-07-20T05:56:27Z</dcterms:modified>
</cp:coreProperties>
</file>