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9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CCFF"/>
    <a:srgbClr val="491701"/>
    <a:srgbClr val="024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65B5D-C4A0-4007-9850-53C6709BC93E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15A9F-10F4-4608-8893-41912B4D9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03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 descr="1158482_road_blur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lum bright="70000" contrast="-70000"/>
              <a:grayscl/>
              <a:alphaModFix amt="68000"/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2782888"/>
          </a:xfrm>
          <a:prstGeom prst="rect">
            <a:avLst/>
          </a:prstGeom>
          <a:gradFill rotWithShape="1">
            <a:gsLst>
              <a:gs pos="0">
                <a:srgbClr val="F95626"/>
              </a:gs>
              <a:gs pos="100000">
                <a:srgbClr val="F9862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2888"/>
            <a:ext cx="1908175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7"/>
          <p:cNvSpPr>
            <a:spLocks noChangeArrowheads="1"/>
          </p:cNvSpPr>
          <p:nvPr/>
        </p:nvSpPr>
        <p:spPr bwMode="auto">
          <a:xfrm>
            <a:off x="-3175" y="4422775"/>
            <a:ext cx="7308850" cy="333375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AF7E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938" y="-3175"/>
            <a:ext cx="8280400" cy="4419600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" name="Picture 4" descr="d:\documents and settings\hp\application data\360se6\User Data\temp\b_13698841796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7" t="16402" r="47002" b="15587"/>
          <a:stretch>
            <a:fillRect/>
          </a:stretch>
        </p:blipFill>
        <p:spPr bwMode="auto">
          <a:xfrm>
            <a:off x="7405688" y="2781300"/>
            <a:ext cx="1703387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d:\documents and settings\hp\application data\360se6\User Data\temp\b_129111366842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9"/>
          <a:stretch>
            <a:fillRect/>
          </a:stretch>
        </p:blipFill>
        <p:spPr bwMode="auto">
          <a:xfrm>
            <a:off x="5553075" y="2781300"/>
            <a:ext cx="1800225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http://i1.esocc.com/upload/attached/image/20130307/13626364043356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2" t="73" r="5467" b="11069"/>
          <a:stretch>
            <a:fillRect/>
          </a:stretch>
        </p:blipFill>
        <p:spPr bwMode="auto">
          <a:xfrm>
            <a:off x="1979613" y="2782888"/>
            <a:ext cx="1787525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image.tianjimedia.com/uploadImages/2013/109/M4NK19932PW8_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" t="3233" b="414"/>
          <a:stretch>
            <a:fillRect/>
          </a:stretch>
        </p:blipFill>
        <p:spPr bwMode="auto">
          <a:xfrm>
            <a:off x="3800475" y="2782888"/>
            <a:ext cx="1708150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57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33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68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0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20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63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89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65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1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7986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4068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 descr="1158482_road_blur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lum bright="70000" contrast="-70000"/>
              <a:grayscl/>
              <a:alphaModFix amt="68000"/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027" name="圆角矩形 3"/>
          <p:cNvSpPr>
            <a:spLocks noChangeArrowheads="1"/>
          </p:cNvSpPr>
          <p:nvPr/>
        </p:nvSpPr>
        <p:spPr bwMode="auto">
          <a:xfrm>
            <a:off x="0" y="0"/>
            <a:ext cx="9144000" cy="576263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95626"/>
              </a:gs>
              <a:gs pos="100000">
                <a:srgbClr val="F9862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ym typeface="宋体" pitchFamily="2" charset="-122"/>
            </a:endParaRPr>
          </a:p>
        </p:txBody>
      </p:sp>
      <p:sp>
        <p:nvSpPr>
          <p:cNvPr id="1028" name="圆角矩形 6"/>
          <p:cNvSpPr>
            <a:spLocks noChangeArrowheads="1"/>
          </p:cNvSpPr>
          <p:nvPr/>
        </p:nvSpPr>
        <p:spPr bwMode="auto">
          <a:xfrm>
            <a:off x="0" y="6524625"/>
            <a:ext cx="1835150" cy="33337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95626"/>
              </a:gs>
              <a:gs pos="100000">
                <a:srgbClr val="F9862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ym typeface="宋体" pitchFamily="2" charset="-122"/>
            </a:endParaRPr>
          </a:p>
        </p:txBody>
      </p:sp>
      <p:sp>
        <p:nvSpPr>
          <p:cNvPr id="1029" name="圆角矩形 7"/>
          <p:cNvSpPr>
            <a:spLocks noChangeArrowheads="1"/>
          </p:cNvSpPr>
          <p:nvPr/>
        </p:nvSpPr>
        <p:spPr bwMode="auto">
          <a:xfrm>
            <a:off x="1835150" y="6524625"/>
            <a:ext cx="7308850" cy="333375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AF7E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4"/>
          <p:cNvSpPr txBox="1">
            <a:spLocks noChangeArrowheads="1"/>
          </p:cNvSpPr>
          <p:nvPr/>
        </p:nvSpPr>
        <p:spPr bwMode="auto">
          <a:xfrm>
            <a:off x="3779912" y="4590635"/>
            <a:ext cx="41360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95626"/>
                </a:solidFill>
                <a:ea typeface="微软雅黑" pitchFamily="34" charset="-122"/>
              </a:rPr>
              <a:t>自动化测试之</a:t>
            </a:r>
            <a:r>
              <a:rPr lang="en-US" altLang="zh-CN" sz="2800" b="1" dirty="0" smtClean="0">
                <a:solidFill>
                  <a:srgbClr val="F95626"/>
                </a:solidFill>
                <a:ea typeface="微软雅黑" pitchFamily="34" charset="-122"/>
              </a:rPr>
              <a:t>---</a:t>
            </a:r>
            <a:r>
              <a:rPr lang="zh-CN" altLang="en-US" sz="2800" b="1" dirty="0" smtClean="0">
                <a:solidFill>
                  <a:srgbClr val="F95626"/>
                </a:solidFill>
                <a:ea typeface="微软雅黑" pitchFamily="34" charset="-122"/>
              </a:rPr>
              <a:t>设计思路</a:t>
            </a:r>
            <a:endParaRPr lang="zh-CN" altLang="en-US" sz="2800" b="1" dirty="0">
              <a:solidFill>
                <a:srgbClr val="F95626"/>
              </a:solidFill>
              <a:ea typeface="微软雅黑" pitchFamily="34" charset="-122"/>
            </a:endParaRPr>
          </a:p>
        </p:txBody>
      </p:sp>
      <p:sp>
        <p:nvSpPr>
          <p:cNvPr id="3075" name="Rectangle 25" descr="宽上对角线"/>
          <p:cNvSpPr>
            <a:spLocks noChangeArrowheads="1"/>
          </p:cNvSpPr>
          <p:nvPr/>
        </p:nvSpPr>
        <p:spPr bwMode="auto">
          <a:xfrm>
            <a:off x="3779912" y="5084763"/>
            <a:ext cx="5256584" cy="45719"/>
          </a:xfrm>
          <a:prstGeom prst="rect">
            <a:avLst/>
          </a:prstGeom>
          <a:pattFill prst="wdUpDiag">
            <a:fgClr>
              <a:schemeClr val="bg2"/>
            </a:fgClr>
            <a:bgClr>
              <a:srgbClr val="DBDBDB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018002" y="32443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线性测试</a:t>
            </a:r>
          </a:p>
        </p:txBody>
      </p:sp>
    </p:spTree>
    <p:extLst>
      <p:ext uri="{BB962C8B-B14F-4D97-AF65-F5344CB8AC3E}">
        <p14:creationId xmlns:p14="http://schemas.microsoft.com/office/powerpoint/2010/main" val="42584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77" y="1844824"/>
            <a:ext cx="7952188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07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自动化项目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maven+TestNG+selenium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45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代码托管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演示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519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Jenkins</a:t>
            </a:r>
            <a:r>
              <a:rPr lang="zh-CN" altLang="en-US" dirty="0"/>
              <a:t>持续集成平台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、持续的软件版本发布</a:t>
            </a:r>
            <a:r>
              <a:rPr lang="en-US" altLang="zh-CN" dirty="0"/>
              <a:t>/</a:t>
            </a:r>
            <a:r>
              <a:rPr lang="zh-CN" altLang="en-US" dirty="0"/>
              <a:t>测试项目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/>
              <a:t>、监控外部调用执行的工作</a:t>
            </a:r>
          </a:p>
        </p:txBody>
      </p:sp>
    </p:spTree>
    <p:extLst>
      <p:ext uri="{BB962C8B-B14F-4D97-AF65-F5344CB8AC3E}">
        <p14:creationId xmlns:p14="http://schemas.microsoft.com/office/powerpoint/2010/main" val="103201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自动化报告的展示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TestNG</a:t>
            </a:r>
            <a:r>
              <a:rPr lang="zh-CN" altLang="en-US" dirty="0"/>
              <a:t>的扩展插件：</a:t>
            </a:r>
            <a:r>
              <a:rPr lang="en-US" altLang="zh-CN" dirty="0" smtClean="0"/>
              <a:t>arrow</a:t>
            </a:r>
          </a:p>
          <a:p>
            <a:r>
              <a:rPr lang="zh-CN" altLang="en-US" dirty="0" smtClean="0"/>
              <a:t>收集</a:t>
            </a:r>
            <a:r>
              <a:rPr lang="zh-CN" altLang="en-US" dirty="0"/>
              <a:t>详细的测试报告，包括截图和详细日志并以</a:t>
            </a:r>
            <a:r>
              <a:rPr lang="en-US" altLang="zh-CN" dirty="0"/>
              <a:t>HTML</a:t>
            </a:r>
            <a:r>
              <a:rPr lang="zh-CN" altLang="en-US" dirty="0"/>
              <a:t>形式</a:t>
            </a:r>
            <a:r>
              <a:rPr lang="zh-CN" altLang="en-US" dirty="0" smtClean="0"/>
              <a:t>展现</a:t>
            </a:r>
            <a:endParaRPr lang="en-US" altLang="zh-CN" dirty="0" smtClean="0"/>
          </a:p>
          <a:p>
            <a:r>
              <a:rPr lang="zh-CN" altLang="en-US" dirty="0" smtClean="0"/>
              <a:t>失败</a:t>
            </a:r>
            <a:r>
              <a:rPr lang="zh-CN" altLang="en-US" dirty="0"/>
              <a:t>的用例重新执行（需要配置）</a:t>
            </a:r>
          </a:p>
        </p:txBody>
      </p:sp>
    </p:spTree>
    <p:extLst>
      <p:ext uri="{BB962C8B-B14F-4D97-AF65-F5344CB8AC3E}">
        <p14:creationId xmlns:p14="http://schemas.microsoft.com/office/powerpoint/2010/main" val="65588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发送测试邮件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Email Extension Plugin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62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橙色时尚科技感PPT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橙色时尚科技感PPT模板</Template>
  <TotalTime>1377</TotalTime>
  <Words>83</Words>
  <Application>Microsoft Office PowerPoint</Application>
  <PresentationFormat>全屏显示(4:3)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橙色时尚科技感PPT模板</vt:lpstr>
      <vt:lpstr>PowerPoint 演示文稿</vt:lpstr>
      <vt:lpstr>设计思路</vt:lpstr>
      <vt:lpstr>自动化项目</vt:lpstr>
      <vt:lpstr>代码托管</vt:lpstr>
      <vt:lpstr>Jenkins持续集成平台</vt:lpstr>
      <vt:lpstr>自动化报告的展示</vt:lpstr>
      <vt:lpstr>发送测试邮件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80</cp:revision>
  <dcterms:created xsi:type="dcterms:W3CDTF">2014-08-18T07:13:13Z</dcterms:created>
  <dcterms:modified xsi:type="dcterms:W3CDTF">2016-07-20T08:45:49Z</dcterms:modified>
</cp:coreProperties>
</file>