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"/>
  </p:notesMasterIdLst>
  <p:sldIdLst>
    <p:sldId id="272" r:id="rId2"/>
    <p:sldId id="279" r:id="rId3"/>
    <p:sldId id="274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491701"/>
    <a:srgbClr val="02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5B5D-C4A0-4007-9850-53C6709BC93E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5A9F-10F4-4608-8893-41912B4D9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4211960" y="4823153"/>
            <a:ext cx="31774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项目实战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基础</a:t>
            </a:r>
            <a:r>
              <a:rPr lang="zh-CN" altLang="en-US" sz="2800" b="1" dirty="0">
                <a:solidFill>
                  <a:srgbClr val="F95626"/>
                </a:solidFill>
                <a:ea typeface="微软雅黑" pitchFamily="34" charset="-122"/>
              </a:rPr>
              <a:t>搭建</a:t>
            </a:r>
          </a:p>
        </p:txBody>
      </p:sp>
    </p:spTree>
    <p:extLst>
      <p:ext uri="{BB962C8B-B14F-4D97-AF65-F5344CB8AC3E}">
        <p14:creationId xmlns:p14="http://schemas.microsoft.com/office/powerpoint/2010/main" val="42584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测试框架结构图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28765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893414" y="836712"/>
            <a:ext cx="59046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base</a:t>
            </a:r>
            <a:r>
              <a:rPr lang="zh-CN" altLang="en-US" sz="2400" dirty="0" smtClean="0"/>
              <a:t>：基</a:t>
            </a:r>
            <a:r>
              <a:rPr lang="zh-CN" altLang="en-US" sz="2400" dirty="0"/>
              <a:t>类 （</a:t>
            </a:r>
            <a:r>
              <a:rPr lang="en-US" altLang="zh-CN" sz="2400" dirty="0"/>
              <a:t>BaseParpare.java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这个类的主要作用是启动和关闭浏览器的作用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pages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页面</a:t>
            </a:r>
            <a:r>
              <a:rPr lang="zh-CN" altLang="en-US" sz="2400" dirty="0"/>
              <a:t>元素类，每一个</a:t>
            </a:r>
            <a:r>
              <a:rPr lang="en-US" altLang="zh-CN" sz="2400" dirty="0"/>
              <a:t>java</a:t>
            </a:r>
            <a:r>
              <a:rPr lang="zh-CN" altLang="en-US" sz="2400" dirty="0"/>
              <a:t>类，都是一个页面，存放的都是对应页面的所有元素。</a:t>
            </a:r>
            <a:r>
              <a:rPr lang="en-US" altLang="zh-CN" sz="2400" dirty="0"/>
              <a:t>pages</a:t>
            </a:r>
            <a:r>
              <a:rPr lang="zh-CN" altLang="en-US" sz="2400" dirty="0"/>
              <a:t>包下还有一个子包：</a:t>
            </a:r>
            <a:r>
              <a:rPr lang="en-US" altLang="zh-CN" sz="2400" dirty="0" err="1"/>
              <a:t>pageshelper</a:t>
            </a:r>
            <a:r>
              <a:rPr lang="en-US" altLang="zh-CN" sz="2400" dirty="0"/>
              <a:t>,</a:t>
            </a:r>
            <a:r>
              <a:rPr lang="zh-CN" altLang="en-US" sz="2400" dirty="0"/>
              <a:t>这个包主要存放的是对应页面的帮助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r>
              <a:rPr lang="en-US" altLang="zh-CN" sz="2400" dirty="0"/>
              <a:t>plugins</a:t>
            </a:r>
            <a:r>
              <a:rPr lang="zh-CN" altLang="en-US" sz="2400" dirty="0" smtClean="0"/>
              <a:t>：存放</a:t>
            </a:r>
            <a:r>
              <a:rPr lang="zh-CN" altLang="en-US" sz="2400" dirty="0"/>
              <a:t>的是</a:t>
            </a:r>
            <a:r>
              <a:rPr lang="en-US" altLang="zh-CN" sz="2400" dirty="0"/>
              <a:t>arrow</a:t>
            </a:r>
            <a:r>
              <a:rPr lang="zh-CN" altLang="en-US" sz="2400" dirty="0"/>
              <a:t>插件以及第三方插件。</a:t>
            </a:r>
            <a:r>
              <a:rPr lang="en-US" altLang="zh-CN" sz="2400" dirty="0" err="1"/>
              <a:t>testcases</a:t>
            </a:r>
            <a:r>
              <a:rPr lang="zh-CN" altLang="en-US" sz="2400" dirty="0" smtClean="0"/>
              <a:t>：存放</a:t>
            </a:r>
            <a:r>
              <a:rPr lang="zh-CN" altLang="en-US" sz="2400" dirty="0"/>
              <a:t>测试用例的</a:t>
            </a:r>
            <a:r>
              <a:rPr lang="zh-CN" altLang="en-US" sz="2400" dirty="0" smtClean="0"/>
              <a:t>地方</a:t>
            </a:r>
            <a:endParaRPr lang="en-US" altLang="zh-CN" sz="2400" dirty="0" smtClean="0"/>
          </a:p>
          <a:p>
            <a:r>
              <a:rPr lang="en-US" altLang="zh-CN" sz="2400" dirty="0" err="1" smtClean="0"/>
              <a:t>util</a:t>
            </a:r>
            <a:r>
              <a:rPr lang="zh-CN" altLang="en-US" sz="2400" dirty="0"/>
              <a:t>：这个包主要是封装了各种工具类，包括读取</a:t>
            </a:r>
            <a:r>
              <a:rPr lang="en-US" altLang="zh-CN" sz="2400" dirty="0"/>
              <a:t>excel</a:t>
            </a:r>
            <a:r>
              <a:rPr lang="zh-CN" altLang="en-US" sz="2400" dirty="0"/>
              <a:t>，</a:t>
            </a:r>
            <a:r>
              <a:rPr lang="en-US" altLang="zh-CN" sz="2400" dirty="0"/>
              <a:t>Selenium 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封装类，读取数据库类，读取属性文件类和选择浏览器类等。代码目录以及介绍完毕，下面介绍下剩下的文件夹都是干什么的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bin</a:t>
            </a:r>
            <a:r>
              <a:rPr lang="zh-CN" altLang="en-US" sz="2400" dirty="0"/>
              <a:t>目录：项目编译生成</a:t>
            </a:r>
            <a:r>
              <a:rPr lang="en-US" altLang="zh-CN" sz="2400" dirty="0"/>
              <a:t>class</a:t>
            </a:r>
            <a:r>
              <a:rPr lang="zh-CN" altLang="en-US" sz="2400" dirty="0"/>
              <a:t>文件存放</a:t>
            </a:r>
            <a:r>
              <a:rPr lang="zh-CN" altLang="en-US" sz="2400" dirty="0" smtClean="0"/>
              <a:t>目录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03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框架结构初始化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新建的一个</a:t>
            </a:r>
            <a:r>
              <a:rPr lang="en-US" altLang="zh-CN" dirty="0"/>
              <a:t>java project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45023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4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Java</a:t>
            </a:r>
            <a:r>
              <a:rPr lang="zh-CN" altLang="en-US" dirty="0"/>
              <a:t>项目转变成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/>
              <a:t>maven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settings.xml</a:t>
            </a:r>
            <a:r>
              <a:rPr lang="zh-CN" altLang="en-US" dirty="0"/>
              <a:t>打开，找到</a:t>
            </a:r>
            <a:r>
              <a:rPr lang="en-US" altLang="zh-CN" dirty="0" err="1"/>
              <a:t>localRepository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5843"/>
            <a:ext cx="6105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8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6804"/>
            <a:ext cx="53435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49339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5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r>
              <a:rPr lang="zh-CN" altLang="en-US" dirty="0"/>
              <a:t>加入项目依赖（添加</a:t>
            </a:r>
            <a:r>
              <a:rPr lang="en-US" altLang="zh-CN" dirty="0"/>
              <a:t>jar</a:t>
            </a:r>
            <a:r>
              <a:rPr lang="zh-CN" altLang="en-US" dirty="0"/>
              <a:t>包）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en-US" altLang="zh-CN" dirty="0" err="1"/>
              <a:t>TestNG</a:t>
            </a:r>
            <a:r>
              <a:rPr lang="zh-CN" altLang="en-US" dirty="0"/>
              <a:t>配置文件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94435"/>
            <a:ext cx="52101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0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1407</TotalTime>
  <Words>194</Words>
  <Application>Microsoft Office PowerPoint</Application>
  <PresentationFormat>全屏显示(4:3)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橙色时尚科技感PPT模板</vt:lpstr>
      <vt:lpstr>PowerPoint 演示文稿</vt:lpstr>
      <vt:lpstr>测试框架结构图</vt:lpstr>
      <vt:lpstr>框架结构初始化</vt:lpstr>
      <vt:lpstr>把Java项目转变成Maven项目</vt:lpstr>
      <vt:lpstr>项目转换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88</cp:revision>
  <dcterms:created xsi:type="dcterms:W3CDTF">2014-08-18T07:13:13Z</dcterms:created>
  <dcterms:modified xsi:type="dcterms:W3CDTF">2016-07-20T09:18:08Z</dcterms:modified>
</cp:coreProperties>
</file>