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FF"/>
    <a:srgbClr val="491701"/>
    <a:srgbClr val="024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65B5D-C4A0-4007-9850-53C6709BC93E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15A9F-10F4-4608-8893-41912B4D9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3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8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1080/WebTou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qa.blog.163.com/blog/static/190147002201424523045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2915816" y="4607262"/>
            <a:ext cx="56925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自动化测试之</a:t>
            </a:r>
            <a:r>
              <a:rPr lang="en-US" altLang="zh-CN" sz="2800" b="1" dirty="0" smtClean="0">
                <a:solidFill>
                  <a:srgbClr val="F95626"/>
                </a:solidFill>
                <a:ea typeface="微软雅黑" pitchFamily="34" charset="-122"/>
              </a:rPr>
              <a:t>---</a:t>
            </a:r>
            <a:r>
              <a:rPr lang="zh-CN" altLang="en-US" sz="2800" b="1" dirty="0">
                <a:solidFill>
                  <a:srgbClr val="F95626"/>
                </a:solidFill>
                <a:ea typeface="微软雅黑" pitchFamily="34" charset="-122"/>
              </a:rPr>
              <a:t>项目实战</a:t>
            </a:r>
            <a:r>
              <a:rPr lang="en-US" altLang="zh-CN" sz="2800" b="1" dirty="0">
                <a:solidFill>
                  <a:srgbClr val="F95626"/>
                </a:solidFill>
                <a:ea typeface="微软雅黑" pitchFamily="34" charset="-122"/>
              </a:rPr>
              <a:t>:</a:t>
            </a:r>
            <a:r>
              <a:rPr lang="zh-CN" altLang="en-US" sz="2800" b="1" dirty="0">
                <a:solidFill>
                  <a:srgbClr val="F95626"/>
                </a:solidFill>
                <a:ea typeface="微软雅黑" pitchFamily="34" charset="-122"/>
              </a:rPr>
              <a:t>编写用例</a:t>
            </a:r>
            <a:endParaRPr lang="zh-CN" altLang="en-US" sz="2800" b="1" dirty="0">
              <a:solidFill>
                <a:srgbClr val="F95626"/>
              </a:solidFill>
              <a:ea typeface="微软雅黑" pitchFamily="34" charset="-122"/>
            </a:endParaRPr>
          </a:p>
        </p:txBody>
      </p:sp>
      <p:sp>
        <p:nvSpPr>
          <p:cNvPr id="3075" name="Rectangle 25" descr="宽上对角线"/>
          <p:cNvSpPr>
            <a:spLocks noChangeArrowheads="1"/>
          </p:cNvSpPr>
          <p:nvPr/>
        </p:nvSpPr>
        <p:spPr bwMode="auto">
          <a:xfrm>
            <a:off x="3779912" y="5084763"/>
            <a:ext cx="5256584" cy="45719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DBDBD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被测站点的搭建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下载安装包</a:t>
            </a:r>
            <a:endParaRPr lang="en-US" altLang="zh-CN" dirty="0" smtClean="0"/>
          </a:p>
          <a:p>
            <a:r>
              <a:rPr lang="zh-CN" altLang="en-US" dirty="0" smtClean="0"/>
              <a:t>启动服务</a:t>
            </a:r>
            <a:endParaRPr lang="en-US" altLang="zh-CN" dirty="0" smtClean="0"/>
          </a:p>
          <a:p>
            <a:r>
              <a:rPr lang="zh-CN" altLang="en-US" dirty="0"/>
              <a:t>在浏览器中输入一下地址：</a:t>
            </a:r>
            <a:r>
              <a:rPr lang="en-US" altLang="zh-CN" dirty="0">
                <a:hlinkClick r:id="rId2"/>
              </a:rPr>
              <a:t>http://127.0.0.1:1080/WebTours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/>
              <a:t>此</a:t>
            </a:r>
            <a:r>
              <a:rPr lang="zh-CN" altLang="en-US" sz="2800" dirty="0"/>
              <a:t>站点默认的用户名是</a:t>
            </a:r>
            <a:r>
              <a:rPr lang="en-US" altLang="zh-CN" sz="2800" dirty="0" err="1"/>
              <a:t>jojo</a:t>
            </a:r>
            <a:r>
              <a:rPr lang="zh-CN" altLang="en-US" sz="2800" dirty="0"/>
              <a:t>，登录密码是</a:t>
            </a:r>
            <a:r>
              <a:rPr lang="en-US" altLang="zh-CN" sz="2800" dirty="0"/>
              <a:t>bean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0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关键类的设计与解析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关键类的设计与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r>
              <a:rPr lang="en-US" altLang="zh-CN" dirty="0"/>
              <a:t>SeleniumUtil.java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722102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4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进行日志输出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maven</a:t>
            </a:r>
            <a:r>
              <a:rPr lang="zh-CN" altLang="en-US" dirty="0"/>
              <a:t>的配置文件中加入依赖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&lt;dependency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/>
              <a:t>groupId</a:t>
            </a:r>
            <a:r>
              <a:rPr lang="en-US" altLang="zh-CN" dirty="0"/>
              <a:t>&gt;log4j&lt;/</a:t>
            </a:r>
            <a:r>
              <a:rPr lang="en-US" altLang="zh-CN" dirty="0" err="1"/>
              <a:t>groupId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&gt;log4j&lt;/</a:t>
            </a:r>
            <a:r>
              <a:rPr lang="en-US" altLang="zh-CN" dirty="0" err="1"/>
              <a:t>artifactId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version&gt;1.2.16&lt;/version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scope&gt;provided&lt;/scope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dependency&gt;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1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进行日志输出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实例演示：</a:t>
            </a:r>
            <a:r>
              <a:rPr lang="en-US" altLang="zh-CN" dirty="0" smtClean="0"/>
              <a:t>LogConfiguration.java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封装测试平台和测试浏览器选择工具类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SelectBrowser.java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不同的平台上选择对应的浏览器</a:t>
            </a:r>
            <a:r>
              <a:rPr lang="en-US" altLang="zh-CN" dirty="0"/>
              <a:t>,</a:t>
            </a:r>
            <a:r>
              <a:rPr lang="zh-CN" altLang="en-US" dirty="0"/>
              <a:t>系统平台程序自动判断是什么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从</a:t>
            </a:r>
            <a:r>
              <a:rPr lang="en-US" altLang="zh-CN" dirty="0" err="1"/>
              <a:t>testng</a:t>
            </a:r>
            <a:r>
              <a:rPr lang="en-US" altLang="zh-CN" dirty="0"/>
              <a:t> </a:t>
            </a:r>
            <a:r>
              <a:rPr lang="zh-CN" altLang="en-US" dirty="0"/>
              <a:t>的配置文件（</a:t>
            </a:r>
            <a:r>
              <a:rPr lang="en-US" altLang="zh-CN" dirty="0"/>
              <a:t>xml</a:t>
            </a:r>
            <a:r>
              <a:rPr lang="zh-CN" altLang="en-US" dirty="0"/>
              <a:t>）中读取测试参数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根据</a:t>
            </a:r>
            <a:r>
              <a:rPr lang="en-US" altLang="zh-CN" dirty="0"/>
              <a:t>key</a:t>
            </a:r>
            <a:r>
              <a:rPr lang="zh-CN" altLang="en-US" dirty="0"/>
              <a:t>读取属性文件里面的</a:t>
            </a:r>
            <a:r>
              <a:rPr lang="en-US" altLang="zh-CN" dirty="0"/>
              <a:t>value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5375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arrow</a:t>
            </a:r>
            <a:r>
              <a:rPr lang="zh-CN" altLang="en-US" dirty="0"/>
              <a:t>插件解析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686800" cy="4525963"/>
          </a:xfrm>
        </p:spPr>
        <p:txBody>
          <a:bodyPr/>
          <a:lstStyle/>
          <a:p>
            <a:r>
              <a:rPr lang="zh-CN" altLang="en-US" dirty="0" smtClean="0"/>
              <a:t>参考</a:t>
            </a:r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http://qa.blog.163.com/blog/static/1901470022014245230459/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2800" dirty="0"/>
              <a:t>arrow</a:t>
            </a:r>
            <a:r>
              <a:rPr lang="zh-CN" altLang="en-US" sz="2800" dirty="0"/>
              <a:t>修改：</a:t>
            </a:r>
            <a:r>
              <a:rPr lang="en-US" altLang="zh-CN" sz="2800" dirty="0"/>
              <a:t>·</a:t>
            </a:r>
            <a:r>
              <a:rPr lang="en-US" altLang="zh-CN" sz="2800" dirty="0" smtClean="0"/>
              <a:t>plugins/arrow/</a:t>
            </a:r>
            <a:r>
              <a:rPr lang="en-US" altLang="zh-CN" sz="2800" dirty="0" err="1" smtClean="0"/>
              <a:t>utils</a:t>
            </a:r>
            <a:r>
              <a:rPr lang="en-US" altLang="zh-CN" sz="2800" dirty="0" smtClean="0"/>
              <a:t>/ConfigReader.java</a:t>
            </a:r>
          </a:p>
          <a:p>
            <a:r>
              <a:rPr lang="zh-CN" altLang="en-US" sz="2800" dirty="0" smtClean="0"/>
              <a:t>将此</a:t>
            </a:r>
            <a:r>
              <a:rPr lang="zh-CN" altLang="en-US" sz="2800" dirty="0"/>
              <a:t>常量的值修改成</a:t>
            </a:r>
            <a:r>
              <a:rPr lang="en-US" altLang="zh-CN" sz="2800" dirty="0" err="1"/>
              <a:t>config</a:t>
            </a:r>
            <a:r>
              <a:rPr lang="zh-CN" altLang="en-US" sz="2800" dirty="0"/>
              <a:t>录目录下的 </a:t>
            </a:r>
            <a:r>
              <a:rPr lang="en-US" altLang="zh-CN" sz="2800" dirty="0" err="1"/>
              <a:t>config.properties</a:t>
            </a:r>
            <a:r>
              <a:rPr lang="zh-CN" altLang="en-US" sz="2800" dirty="0"/>
              <a:t>目前提供框架源码已经修改成这个路径了。</a:t>
            </a:r>
            <a:r>
              <a:rPr lang="en-US" altLang="zh-CN" sz="2800" dirty="0"/>
              <a:t>·plugins/arrow/TestResultListener.java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79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用例的开头和结尾设计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框架用例的开头和结尾都设计在一个类中，位于</a:t>
            </a:r>
            <a:r>
              <a:rPr lang="en-US" altLang="zh-CN" dirty="0" smtClean="0"/>
              <a:t>base/BaseParpare.java</a:t>
            </a:r>
          </a:p>
          <a:p>
            <a:r>
              <a:rPr lang="en-US" altLang="zh-CN" dirty="0"/>
              <a:t>/**</a:t>
            </a:r>
            <a:r>
              <a:rPr lang="zh-CN" altLang="en-US" dirty="0"/>
              <a:t>结束测试关闭浏览器*</a:t>
            </a:r>
            <a:r>
              <a:rPr lang="en-US" altLang="zh-CN"/>
              <a:t>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橙色时尚科技感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橙色时尚科技感PPT模板</Template>
  <TotalTime>1389</TotalTime>
  <Words>221</Words>
  <Application>Microsoft Office PowerPoint</Application>
  <PresentationFormat>全屏显示(4:3)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橙色时尚科技感PPT模板</vt:lpstr>
      <vt:lpstr>PowerPoint 演示文稿</vt:lpstr>
      <vt:lpstr>被测站点的搭建</vt:lpstr>
      <vt:lpstr>关键类的设计与解析</vt:lpstr>
      <vt:lpstr>使用log4j进行日志输出</vt:lpstr>
      <vt:lpstr>使用log4j进行日志输出</vt:lpstr>
      <vt:lpstr>封装测试平台和测试浏览器选择工具类</vt:lpstr>
      <vt:lpstr> arrow插件解析</vt:lpstr>
      <vt:lpstr>用例的开头和结尾设计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86</cp:revision>
  <dcterms:created xsi:type="dcterms:W3CDTF">2014-08-18T07:13:13Z</dcterms:created>
  <dcterms:modified xsi:type="dcterms:W3CDTF">2016-07-20T09:30:32Z</dcterms:modified>
</cp:coreProperties>
</file>