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7"/>
  </p:notesMasterIdLst>
  <p:sldIdLst>
    <p:sldId id="272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FF"/>
    <a:srgbClr val="491701"/>
    <a:srgbClr val="024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65B5D-C4A0-4007-9850-53C6709BC93E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15A9F-10F4-4608-8893-41912B4D9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3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8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2915816" y="4607262"/>
            <a:ext cx="56925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自动化测试之</a:t>
            </a:r>
            <a:r>
              <a:rPr lang="en-US" altLang="zh-CN" sz="2800" b="1" dirty="0" smtClean="0">
                <a:solidFill>
                  <a:srgbClr val="F95626"/>
                </a:solidFill>
                <a:ea typeface="微软雅黑" pitchFamily="34" charset="-122"/>
              </a:rPr>
              <a:t>---</a:t>
            </a:r>
            <a:r>
              <a:rPr lang="zh-CN" altLang="en-US" sz="2800" b="1" dirty="0">
                <a:solidFill>
                  <a:srgbClr val="F95626"/>
                </a:solidFill>
                <a:ea typeface="微软雅黑" pitchFamily="34" charset="-122"/>
              </a:rPr>
              <a:t>项目</a:t>
            </a:r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实战</a:t>
            </a:r>
            <a:r>
              <a:rPr lang="en-US" altLang="zh-CN" sz="2800" b="1" dirty="0" smtClean="0">
                <a:solidFill>
                  <a:srgbClr val="F95626"/>
                </a:solidFill>
                <a:ea typeface="微软雅黑" pitchFamily="34" charset="-122"/>
              </a:rPr>
              <a:t>:</a:t>
            </a:r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数据驱动</a:t>
            </a:r>
            <a:endParaRPr lang="zh-CN" altLang="en-US" sz="2800" b="1" dirty="0">
              <a:solidFill>
                <a:srgbClr val="F95626"/>
              </a:solidFill>
              <a:ea typeface="微软雅黑" pitchFamily="34" charset="-122"/>
            </a:endParaRPr>
          </a:p>
        </p:txBody>
      </p:sp>
      <p:sp>
        <p:nvSpPr>
          <p:cNvPr id="3075" name="Rectangle 25" descr="宽上对角线"/>
          <p:cNvSpPr>
            <a:spLocks noChangeArrowheads="1"/>
          </p:cNvSpPr>
          <p:nvPr/>
        </p:nvSpPr>
        <p:spPr bwMode="auto">
          <a:xfrm>
            <a:off x="3779912" y="5084763"/>
            <a:ext cx="5256584" cy="45719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DBDBD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什么是数据驱动？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测试用例和测试数据是分开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数据驱动实现方法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测试数据</a:t>
            </a:r>
            <a:r>
              <a:rPr lang="zh-CN" altLang="en-US" dirty="0"/>
              <a:t>存储到</a:t>
            </a:r>
            <a:r>
              <a:rPr lang="en-US" altLang="zh-CN" dirty="0"/>
              <a:t>excel</a:t>
            </a:r>
            <a:r>
              <a:rPr lang="zh-CN" altLang="en-US" dirty="0"/>
              <a:t>、</a:t>
            </a:r>
            <a:r>
              <a:rPr lang="en-US" altLang="zh-CN" dirty="0" err="1"/>
              <a:t>csv</a:t>
            </a:r>
            <a:r>
              <a:rPr lang="zh-CN" altLang="en-US" dirty="0"/>
              <a:t>，甚至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/>
              <a:t>举例：用户名和密码存储到</a:t>
            </a:r>
            <a:r>
              <a:rPr lang="en-US" altLang="zh-CN" dirty="0" smtClean="0"/>
              <a:t>excel</a:t>
            </a:r>
          </a:p>
          <a:p>
            <a:r>
              <a:rPr lang="en-US" altLang="zh-CN" dirty="0" smtClean="0"/>
              <a:t>LoginInfo.java</a:t>
            </a:r>
          </a:p>
          <a:p>
            <a:r>
              <a:rPr lang="en-US" altLang="zh-CN" dirty="0" err="1"/>
              <a:t>jxl</a:t>
            </a:r>
            <a:r>
              <a:rPr lang="zh-CN" altLang="en-US" dirty="0"/>
              <a:t>操作</a:t>
            </a:r>
            <a:r>
              <a:rPr lang="en-US" altLang="zh-CN" dirty="0" err="1"/>
              <a:t>exce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4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通过数据提供者获取测试数据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通过数据提供者（</a:t>
            </a:r>
            <a:r>
              <a:rPr lang="en-US" altLang="zh-CN" b="1" dirty="0"/>
              <a:t>@</a:t>
            </a:r>
            <a:r>
              <a:rPr lang="en-US" altLang="zh-CN" b="1" dirty="0" err="1"/>
              <a:t>DataProvider</a:t>
            </a:r>
            <a:r>
              <a:rPr lang="zh-CN" altLang="en-US" b="1" dirty="0"/>
              <a:t>）来传递给测试用例</a:t>
            </a:r>
            <a:r>
              <a:rPr lang="zh-CN" altLang="en-US" b="1" dirty="0" smtClean="0"/>
              <a:t>，将</a:t>
            </a:r>
            <a:r>
              <a:rPr lang="zh-CN" altLang="en-US" b="1" dirty="0"/>
              <a:t>数据提供者代码放置在</a:t>
            </a:r>
            <a:r>
              <a:rPr lang="en-US" altLang="zh-CN" b="1" dirty="0"/>
              <a:t>BaseParpare.java</a:t>
            </a:r>
            <a:r>
              <a:rPr lang="zh-CN" altLang="en-US" b="1" dirty="0"/>
              <a:t>中，目的是为了每次运行一个用例都会读取对应的测试用例，如果不写在</a:t>
            </a:r>
            <a:r>
              <a:rPr lang="en-US" altLang="zh-CN" b="1" dirty="0"/>
              <a:t>BaseParpare.java</a:t>
            </a:r>
            <a:r>
              <a:rPr lang="zh-CN" altLang="en-US" b="1" dirty="0"/>
              <a:t>中，就要写在每个主测试用例中，这样就会导致代码</a:t>
            </a:r>
            <a:r>
              <a:rPr lang="zh-CN" altLang="en-US" b="1" dirty="0" smtClean="0"/>
              <a:t>冗余</a:t>
            </a:r>
            <a:endParaRPr lang="en-US" altLang="zh-CN" b="1" dirty="0" smtClean="0"/>
          </a:p>
          <a:p>
            <a:r>
              <a:rPr lang="en-US" altLang="zh-CN" b="1" dirty="0"/>
              <a:t>@</a:t>
            </a:r>
            <a:r>
              <a:rPr lang="en-US" altLang="zh-CN" b="1" dirty="0" err="1"/>
              <a:t>DataProvider</a:t>
            </a:r>
            <a:r>
              <a:rPr lang="en-US" altLang="zh-CN" b="1" dirty="0"/>
              <a:t>(name = "data")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851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完整数据驱动实例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3" y="908720"/>
            <a:ext cx="817233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4005064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：这个地方表明，告诉测试用例这块要用名字为</a:t>
            </a:r>
            <a:r>
              <a:rPr lang="en-US" altLang="zh-CN" dirty="0"/>
              <a:t>data</a:t>
            </a:r>
            <a:r>
              <a:rPr lang="zh-CN" altLang="en-US" dirty="0"/>
              <a:t>的数据提供者（</a:t>
            </a:r>
            <a:r>
              <a:rPr lang="en-US" altLang="zh-CN" dirty="0"/>
              <a:t>BaseParpare.java</a:t>
            </a:r>
            <a:r>
              <a:rPr lang="zh-CN" altLang="en-US" dirty="0"/>
              <a:t>中声明的），这步是必须的，不然测试用例不能使用测试数据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：由于测试数据是以</a:t>
            </a:r>
            <a:r>
              <a:rPr lang="en-US" altLang="zh-CN" dirty="0"/>
              <a:t>key-value</a:t>
            </a:r>
            <a:r>
              <a:rPr lang="zh-CN" altLang="en-US" dirty="0"/>
              <a:t>的形式存储的，这里我们使用</a:t>
            </a:r>
            <a:r>
              <a:rPr lang="en-US" altLang="zh-CN" dirty="0"/>
              <a:t>map</a:t>
            </a:r>
            <a:r>
              <a:rPr lang="zh-CN" altLang="en-US" dirty="0"/>
              <a:t>集合来取得数据提供者中的测试数据，使用方法见</a:t>
            </a:r>
            <a:r>
              <a:rPr lang="en-US" altLang="zh-CN" dirty="0" smtClean="0"/>
              <a:t>3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：使用数据提供者提供的数据，只需要获取到</a:t>
            </a:r>
            <a:r>
              <a:rPr lang="en-US" altLang="zh-CN" dirty="0"/>
              <a:t>excel</a:t>
            </a:r>
            <a:r>
              <a:rPr lang="zh-CN" altLang="en-US" dirty="0"/>
              <a:t>中第一行的中单元格的值就能获取到对应的值，比如</a:t>
            </a:r>
            <a:r>
              <a:rPr lang="en-US" altLang="zh-CN" dirty="0" err="1"/>
              <a:t>data.get</a:t>
            </a:r>
            <a:r>
              <a:rPr lang="en-US" altLang="zh-CN" dirty="0"/>
              <a:t>(“</a:t>
            </a:r>
            <a:r>
              <a:rPr lang="en-US" altLang="zh-CN" dirty="0" err="1"/>
              <a:t>USRNAME</a:t>
            </a:r>
            <a:r>
              <a:rPr lang="en-US" altLang="zh-CN" dirty="0"/>
              <a:t>“)</a:t>
            </a:r>
            <a:r>
              <a:rPr lang="zh-CN" altLang="en-US" dirty="0"/>
              <a:t>，就能获取到“</a:t>
            </a:r>
            <a:r>
              <a:rPr lang="en-US" altLang="zh-CN" dirty="0" err="1"/>
              <a:t>jojp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橙色时尚科技感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橙色时尚科技感PPT模板</Template>
  <TotalTime>1386</TotalTime>
  <Words>223</Words>
  <Application>Microsoft Office PowerPoint</Application>
  <PresentationFormat>全屏显示(4:3)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橙色时尚科技感PPT模板</vt:lpstr>
      <vt:lpstr>PowerPoint 演示文稿</vt:lpstr>
      <vt:lpstr>什么是数据驱动？</vt:lpstr>
      <vt:lpstr>数据驱动实现方法</vt:lpstr>
      <vt:lpstr>通过数据提供者获取测试数据</vt:lpstr>
      <vt:lpstr>完整数据驱动实例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82</cp:revision>
  <dcterms:created xsi:type="dcterms:W3CDTF">2014-08-18T07:13:13Z</dcterms:created>
  <dcterms:modified xsi:type="dcterms:W3CDTF">2016-07-21T03:32:17Z</dcterms:modified>
</cp:coreProperties>
</file>