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4EEC-2108-446B-A387-DE3582ABFB3F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B7423-87AD-48BC-8BA7-18B20AC93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2915816" y="4661441"/>
            <a:ext cx="5476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---</a:t>
            </a:r>
            <a:r>
              <a:rPr lang="zh-CN" altLang="en-US" sz="2800" b="1" dirty="0">
                <a:solidFill>
                  <a:srgbClr val="F95626"/>
                </a:solidFill>
                <a:ea typeface="微软雅黑" pitchFamily="34" charset="-122"/>
              </a:rPr>
              <a:t>持续集成</a:t>
            </a:r>
            <a:r>
              <a:rPr lang="en-US" altLang="zh-CN" sz="2800" b="1" dirty="0">
                <a:solidFill>
                  <a:srgbClr val="F95626"/>
                </a:solidFill>
                <a:ea typeface="微软雅黑" pitchFamily="34" charset="-122"/>
              </a:rPr>
              <a:t>Jenkins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3779912" y="5084763"/>
            <a:ext cx="5256584" cy="45719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dirty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、安装</a:t>
            </a:r>
            <a:r>
              <a:rPr lang="en-US" altLang="zh-CN" sz="2400" dirty="0" smtClean="0"/>
              <a:t>Tomcat</a:t>
            </a:r>
          </a:p>
          <a:p>
            <a:pPr marL="0" indent="0">
              <a:buNone/>
            </a:pPr>
            <a:r>
              <a:rPr lang="en-US" altLang="zh-CN" sz="2400" dirty="0"/>
              <a:t>Tomcat</a:t>
            </a:r>
            <a:r>
              <a:rPr lang="zh-CN" altLang="en-US" sz="2400" dirty="0"/>
              <a:t>官方网站：</a:t>
            </a:r>
            <a:r>
              <a:rPr lang="en-US" altLang="zh-CN" sz="2400" dirty="0">
                <a:hlinkClick r:id="rId2"/>
              </a:rPr>
              <a:t>http://tomcat.apache.org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、安装</a:t>
            </a:r>
            <a:r>
              <a:rPr lang="en-US" altLang="zh-CN" sz="2400" dirty="0" err="1" smtClean="0"/>
              <a:t>JenkinsJenkins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官方</a:t>
            </a:r>
            <a:r>
              <a:rPr lang="zh-CN" altLang="en-US" sz="2400" dirty="0"/>
              <a:t>网站：</a:t>
            </a:r>
            <a:r>
              <a:rPr lang="en-US" altLang="zh-CN" sz="2400" dirty="0">
                <a:hlinkClick r:id="rId3"/>
              </a:rPr>
              <a:t>http://jenkins-ci.org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在选择安装目录时，指定安装到</a:t>
            </a:r>
            <a:r>
              <a:rPr lang="en-US" altLang="zh-CN" sz="2400" dirty="0"/>
              <a:t>Tomcat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webapps</a:t>
            </a:r>
            <a:r>
              <a:rPr lang="en-US" altLang="zh-CN" sz="2400" dirty="0"/>
              <a:t>\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运行</a:t>
            </a:r>
            <a:r>
              <a:rPr lang="en-US" altLang="zh-CN" sz="2400" dirty="0" smtClean="0"/>
              <a:t>Jenkins</a:t>
            </a:r>
          </a:p>
          <a:p>
            <a:pPr marL="0" indent="0">
              <a:buNone/>
            </a:pPr>
            <a:r>
              <a:rPr lang="zh-CN" altLang="en-US" sz="2400" dirty="0"/>
              <a:t>进入</a:t>
            </a:r>
            <a:r>
              <a:rPr lang="en-US" altLang="zh-CN" sz="2400" dirty="0" smtClean="0"/>
              <a:t>Tomcat</a:t>
            </a:r>
            <a:r>
              <a:rPr lang="zh-CN" altLang="en-US" sz="2400" dirty="0"/>
              <a:t>的</a:t>
            </a:r>
            <a:r>
              <a:rPr lang="en-US" altLang="zh-CN" sz="2400" dirty="0"/>
              <a:t>bin/</a:t>
            </a:r>
            <a:r>
              <a:rPr lang="zh-CN" altLang="en-US" sz="2400" dirty="0"/>
              <a:t>目录下启动</a:t>
            </a:r>
            <a:r>
              <a:rPr lang="en-US" altLang="zh-CN" sz="2400" dirty="0"/>
              <a:t>startup.bat </a:t>
            </a:r>
            <a:r>
              <a:rPr lang="zh-CN" altLang="en-US" sz="2400" dirty="0"/>
              <a:t>，通过浏览器访问：</a:t>
            </a:r>
            <a:r>
              <a:rPr lang="en-US" altLang="zh-CN" sz="2400" dirty="0"/>
              <a:t>http://localhost:8080</a:t>
            </a:r>
            <a:r>
              <a:rPr lang="en-US" altLang="zh-CN" sz="2400" dirty="0" smtClean="0"/>
              <a:t>/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49080"/>
            <a:ext cx="34480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5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292"/>
            <a:ext cx="8229600" cy="1143000"/>
          </a:xfrm>
        </p:spPr>
        <p:txBody>
          <a:bodyPr/>
          <a:lstStyle/>
          <a:p>
            <a:r>
              <a:rPr lang="zh-CN" altLang="en-US" dirty="0"/>
              <a:t>创建任务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Jenkins</a:t>
            </a:r>
            <a:r>
              <a:rPr lang="zh-CN" altLang="en-US" dirty="0"/>
              <a:t>提供了四种类型的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— </a:t>
            </a:r>
            <a:r>
              <a:rPr lang="zh-CN" altLang="en-US" dirty="0"/>
              <a:t>构建一个自由风格的软件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— </a:t>
            </a:r>
            <a:r>
              <a:rPr lang="zh-CN" altLang="en-US" dirty="0"/>
              <a:t>构建一个</a:t>
            </a:r>
            <a:r>
              <a:rPr lang="en-US" altLang="zh-CN" dirty="0"/>
              <a:t>maven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— </a:t>
            </a:r>
            <a:r>
              <a:rPr lang="zh-CN" altLang="en-US" dirty="0"/>
              <a:t>构建一个多配置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— </a:t>
            </a:r>
            <a:r>
              <a:rPr lang="zh-CN" altLang="en-US" dirty="0"/>
              <a:t>监控一个外部的任务</a:t>
            </a:r>
          </a:p>
        </p:txBody>
      </p:sp>
    </p:spTree>
    <p:extLst>
      <p:ext uri="{BB962C8B-B14F-4D97-AF65-F5344CB8AC3E}">
        <p14:creationId xmlns:p14="http://schemas.microsoft.com/office/powerpoint/2010/main" val="370985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4870"/>
            <a:ext cx="8229600" cy="1143000"/>
          </a:xfrm>
        </p:spPr>
        <p:txBody>
          <a:bodyPr/>
          <a:lstStyle/>
          <a:p>
            <a:r>
              <a:rPr lang="zh-CN" altLang="en-US" dirty="0"/>
              <a:t>运行构建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“配置”</a:t>
            </a:r>
            <a:endParaRPr lang="en-US" altLang="zh-CN" dirty="0" smtClean="0"/>
          </a:p>
          <a:p>
            <a:r>
              <a:rPr lang="zh-CN" altLang="en-US" dirty="0" smtClean="0"/>
              <a:t>“立即构建”</a:t>
            </a:r>
            <a:endParaRPr lang="en-US" altLang="zh-CN" dirty="0" smtClean="0"/>
          </a:p>
          <a:p>
            <a:r>
              <a:rPr lang="zh-CN" altLang="en-US" dirty="0"/>
              <a:t>构建历史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/>
              <a:t>查看构建</a:t>
            </a:r>
            <a:r>
              <a:rPr lang="zh-CN" altLang="en-US" dirty="0" smtClean="0"/>
              <a:t>历史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965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292"/>
            <a:ext cx="8229600" cy="1143000"/>
          </a:xfrm>
        </p:spPr>
        <p:txBody>
          <a:bodyPr/>
          <a:lstStyle/>
          <a:p>
            <a:r>
              <a:rPr lang="zh-CN" altLang="en-US" dirty="0"/>
              <a:t>定时执行构建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57250"/>
            <a:ext cx="61817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12256"/>
            <a:ext cx="33051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0899" y="2348880"/>
            <a:ext cx="5555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星号（*）：代表所有可能的值。例如，</a:t>
            </a:r>
            <a:r>
              <a:rPr lang="en-US" altLang="zh-CN" dirty="0"/>
              <a:t>month</a:t>
            </a:r>
            <a:r>
              <a:rPr lang="zh-CN" altLang="en-US" dirty="0"/>
              <a:t>字段如果是星号，则表示在满足其它字段的制约条件后每月都执行该命令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逗号（</a:t>
            </a:r>
            <a:r>
              <a:rPr lang="en-US" altLang="zh-CN" dirty="0"/>
              <a:t>,</a:t>
            </a:r>
            <a:r>
              <a:rPr lang="zh-CN" altLang="en-US" dirty="0"/>
              <a:t>）：可以用逗号隔开的值指定一个列表范围。例如，“</a:t>
            </a:r>
            <a:r>
              <a:rPr lang="en-US" altLang="zh-CN" dirty="0"/>
              <a:t>1,2,5,7,8,9”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中</a:t>
            </a:r>
            <a:r>
              <a:rPr lang="zh-CN" altLang="en-US" dirty="0"/>
              <a:t>杠（</a:t>
            </a:r>
            <a:r>
              <a:rPr lang="en-US" altLang="zh-CN" dirty="0"/>
              <a:t>-</a:t>
            </a:r>
            <a:r>
              <a:rPr lang="zh-CN" altLang="en-US" dirty="0"/>
              <a:t>）：可以用整数之间的中杠表示一个整数范围。例如，“</a:t>
            </a:r>
            <a:r>
              <a:rPr lang="en-US" altLang="zh-CN" dirty="0"/>
              <a:t>2-6”</a:t>
            </a:r>
            <a:r>
              <a:rPr lang="zh-CN" altLang="en-US" dirty="0"/>
              <a:t>表示“</a:t>
            </a:r>
            <a:r>
              <a:rPr lang="en-US" altLang="zh-CN" dirty="0"/>
              <a:t>2,3,4,5,6”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正</a:t>
            </a:r>
            <a:r>
              <a:rPr lang="zh-CN" altLang="en-US" dirty="0"/>
              <a:t>斜线（</a:t>
            </a:r>
            <a:r>
              <a:rPr lang="en-US" altLang="zh-CN" dirty="0"/>
              <a:t>/</a:t>
            </a:r>
            <a:r>
              <a:rPr lang="zh-CN" altLang="en-US" dirty="0"/>
              <a:t>）：可以用正斜线指定时间的间隔频率。例如，“</a:t>
            </a:r>
            <a:r>
              <a:rPr lang="en-US" altLang="zh-CN" dirty="0"/>
              <a:t>0-23/2”</a:t>
            </a:r>
            <a:r>
              <a:rPr lang="zh-CN" altLang="en-US" dirty="0"/>
              <a:t>表示每两小时执行一次。同时正斜线可以和星号一起使用，例如，*</a:t>
            </a:r>
            <a:r>
              <a:rPr lang="en-US" altLang="zh-CN" dirty="0"/>
              <a:t>/10</a:t>
            </a:r>
            <a:r>
              <a:rPr lang="zh-CN" altLang="en-US" dirty="0"/>
              <a:t>，如果用在</a:t>
            </a:r>
            <a:r>
              <a:rPr lang="en-US" altLang="zh-CN" dirty="0"/>
              <a:t>minute</a:t>
            </a:r>
            <a:r>
              <a:rPr lang="zh-CN" altLang="en-US" dirty="0"/>
              <a:t>字段，表示每十分钟执行一次。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" y="5514788"/>
            <a:ext cx="61055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95217"/>
      </p:ext>
    </p:extLst>
  </p:cSld>
  <p:clrMapOvr>
    <a:masterClrMapping/>
  </p:clrMapOvr>
</p:sld>
</file>

<file path=ppt/theme/theme1.xml><?xml version="1.0" encoding="utf-8"?>
<a:theme xmlns:a="http://schemas.openxmlformats.org/drawingml/2006/main" name="橙色时尚科技感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01.Selenium2环境的搭建</Template>
  <TotalTime>55</TotalTime>
  <Words>257</Words>
  <Application>Microsoft Office PowerPoint</Application>
  <PresentationFormat>全屏显示(4:3)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橙色时尚科技感PPT模板</vt:lpstr>
      <vt:lpstr>PowerPoint 演示文稿</vt:lpstr>
      <vt:lpstr>环境搭建</vt:lpstr>
      <vt:lpstr>创建任务</vt:lpstr>
      <vt:lpstr>运行构建</vt:lpstr>
      <vt:lpstr>定时执行构建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</cp:revision>
  <dcterms:created xsi:type="dcterms:W3CDTF">2016-07-21T01:24:42Z</dcterms:created>
  <dcterms:modified xsi:type="dcterms:W3CDTF">2016-07-21T07:26:32Z</dcterms:modified>
</cp:coreProperties>
</file>