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9"/>
  </p:notesMasterIdLst>
  <p:sldIdLst>
    <p:sldId id="320" r:id="rId2"/>
    <p:sldId id="343" r:id="rId3"/>
    <p:sldId id="308" r:id="rId4"/>
    <p:sldId id="309" r:id="rId5"/>
    <p:sldId id="347" r:id="rId6"/>
    <p:sldId id="282" r:id="rId7"/>
    <p:sldId id="283" r:id="rId8"/>
    <p:sldId id="285" r:id="rId9"/>
    <p:sldId id="287" r:id="rId10"/>
    <p:sldId id="288" r:id="rId11"/>
    <p:sldId id="289" r:id="rId12"/>
    <p:sldId id="301" r:id="rId13"/>
    <p:sldId id="302" r:id="rId14"/>
    <p:sldId id="351" r:id="rId15"/>
    <p:sldId id="352" r:id="rId16"/>
    <p:sldId id="356" r:id="rId17"/>
    <p:sldId id="357" r:id="rId18"/>
    <p:sldId id="353" r:id="rId19"/>
    <p:sldId id="332" r:id="rId20"/>
    <p:sldId id="333" r:id="rId21"/>
    <p:sldId id="354" r:id="rId22"/>
    <p:sldId id="290" r:id="rId23"/>
    <p:sldId id="326" r:id="rId24"/>
    <p:sldId id="291" r:id="rId25"/>
    <p:sldId id="295" r:id="rId26"/>
    <p:sldId id="300" r:id="rId27"/>
    <p:sldId id="31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3" autoAdjust="0"/>
    <p:restoredTop sz="94660"/>
  </p:normalViewPr>
  <p:slideViewPr>
    <p:cSldViewPr>
      <p:cViewPr varScale="1">
        <p:scale>
          <a:sx n="71" d="100"/>
          <a:sy n="71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095D8-526C-4B93-84EA-95F08DFB1DC1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C5608-CE54-4967-97B1-25D5AD7CD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3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目前的版本支持一个标签页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C5608-CE54-4967-97B1-25D5AD7CD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file:///D:/demo/0705.html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C5608-CE54-4967-97B1-25D5AD7CD5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86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C5608-CE54-4967-97B1-25D5AD7CD5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3105-47EB-4102-BF69-F64EAA0070F3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641-D90D-4133-8EBF-15ADAD361C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3105-47EB-4102-BF69-F64EAA0070F3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3105-47EB-4102-BF69-F64EAA0070F3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基础应用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4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单选框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复选框的操作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5853"/>
            <a:ext cx="772449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89040"/>
            <a:ext cx="8959853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检查文本内容是否出现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13809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5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查看页面元素的属性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219325"/>
            <a:ext cx="79724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查看页面元素的</a:t>
            </a:r>
            <a:r>
              <a:rPr lang="en-US" altLang="zh-CN" sz="3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305050"/>
            <a:ext cx="7258050" cy="249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3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上传下载组件附件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043113"/>
            <a:ext cx="7839075" cy="3114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9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日期选择器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229600" cy="308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5013176"/>
            <a:ext cx="7704856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注意：有些日期选择器不允许输入，可以设置页面属性的方式，设定日期字段可以编辑的属性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9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Alert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弹窗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272808" cy="3702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3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51" y="4196188"/>
            <a:ext cx="70770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37479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Alert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弹窗</a:t>
            </a:r>
          </a:p>
        </p:txBody>
      </p:sp>
    </p:spTree>
    <p:extLst>
      <p:ext uri="{BB962C8B-B14F-4D97-AF65-F5344CB8AC3E}">
        <p14:creationId xmlns:p14="http://schemas.microsoft.com/office/powerpoint/2010/main" val="2047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浏览器多窗口的操作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常见控件的操作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中的页面元素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模拟键盘的操作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365125" indent="-255588"/>
            <a:endParaRPr lang="zh-CN" altLang="en-US" dirty="0"/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938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元素定位</a:t>
            </a:r>
            <a:endParaRPr lang="zh-CN" altLang="en-US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95488"/>
            <a:ext cx="8229600" cy="3449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3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浏览器多窗口的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中的页面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模拟键盘的操作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365125" indent="-255588"/>
            <a:endParaRPr lang="zh-CN" altLang="en-US" dirty="0"/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7162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元素定位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772816"/>
            <a:ext cx="87820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7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浏览器多窗口的操作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常见控件的操作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中的页面元素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模拟键盘的操作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365125" indent="-255588"/>
            <a:endParaRPr lang="zh-CN" altLang="en-US" dirty="0"/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938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模拟键盘的操作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7416824" cy="361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0475" y="908720"/>
            <a:ext cx="74168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webdriver</a:t>
            </a:r>
            <a:r>
              <a:rPr lang="zh-CN" altLang="en-US" sz="2400" dirty="0"/>
              <a:t>的使用过程中，应该会用到使用工具来模拟用的鼠标、键盘的一些输入操作，比如说：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、鼠标的左键点击、双击、拖拽、右键点击等；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、键盘的回车、回退、空格、</a:t>
            </a:r>
            <a:r>
              <a:rPr lang="en-US" altLang="zh-CN" sz="2400" dirty="0"/>
              <a:t>ctrl</a:t>
            </a:r>
            <a:r>
              <a:rPr lang="zh-CN" altLang="en-US" sz="2400" dirty="0"/>
              <a:t>、</a:t>
            </a:r>
            <a:r>
              <a:rPr lang="en-US" altLang="zh-CN" sz="2400" dirty="0"/>
              <a:t>alt</a:t>
            </a:r>
            <a:r>
              <a:rPr lang="zh-CN" altLang="en-US" sz="2400" dirty="0"/>
              <a:t>、</a:t>
            </a:r>
            <a:r>
              <a:rPr lang="en-US" altLang="zh-CN" sz="2400" dirty="0"/>
              <a:t>shift</a:t>
            </a:r>
            <a:r>
              <a:rPr lang="zh-CN" altLang="en-US" sz="2400" dirty="0"/>
              <a:t>等；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模拟键盘的操作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5" y="1617914"/>
            <a:ext cx="873442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0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模拟鼠标右键事件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41525"/>
            <a:ext cx="8761483" cy="239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6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在指定元素进行鼠标悬浮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295588" cy="230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5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鼠标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单击左键和释放的操作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628800"/>
            <a:ext cx="8143875" cy="366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6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拖拽页面元素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4" y="2348880"/>
            <a:ext cx="8087047" cy="2681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9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句柄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2973" y="1180459"/>
            <a:ext cx="806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getWindowHandle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方法来获取当前浏览器窗口的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句柄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getWindowHandles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方法获取所有弹出的浏览器窗口的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句柄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348880"/>
            <a:ext cx="878998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2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286" y="0"/>
            <a:ext cx="8158135" cy="818867"/>
          </a:xfrm>
        </p:spPr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句柄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网页内容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46" y="1844824"/>
            <a:ext cx="75723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1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浏览器多窗口的操作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常见控件的操作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中的页面元素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模拟键盘的操作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365125" indent="-255588"/>
            <a:endParaRPr lang="zh-CN" altLang="en-US" dirty="0"/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42194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输入框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47506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1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按钮单击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8" y="1844824"/>
            <a:ext cx="886302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0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下拉框的操作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8229600" cy="372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多选列表的操作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" y="2018705"/>
            <a:ext cx="9185982" cy="405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18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CCE8C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4413</TotalTime>
  <Words>344</Words>
  <Application>Microsoft Office PowerPoint</Application>
  <PresentationFormat>全屏显示(4:3)</PresentationFormat>
  <Paragraphs>70</Paragraphs>
  <Slides>27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moban</vt:lpstr>
      <vt:lpstr>04 WebDriver 基础应用</vt:lpstr>
      <vt:lpstr>本章大纲</vt:lpstr>
      <vt:lpstr>句柄+网页title</vt:lpstr>
      <vt:lpstr>句柄+网页内容</vt:lpstr>
      <vt:lpstr>本章大纲</vt:lpstr>
      <vt:lpstr> 输入框</vt:lpstr>
      <vt:lpstr>按钮单击</vt:lpstr>
      <vt:lpstr>下拉框的操作</vt:lpstr>
      <vt:lpstr>多选列表的操作</vt:lpstr>
      <vt:lpstr>单选框/复选框的操作</vt:lpstr>
      <vt:lpstr>检查文本内容是否出现</vt:lpstr>
      <vt:lpstr>查看页面元素的属性</vt:lpstr>
      <vt:lpstr>查看页面元素的CSS属性值</vt:lpstr>
      <vt:lpstr>上传下载组件附件</vt:lpstr>
      <vt:lpstr>日期选择器</vt:lpstr>
      <vt:lpstr>处理Alert弹窗</vt:lpstr>
      <vt:lpstr>处理Alert弹窗</vt:lpstr>
      <vt:lpstr>本章大纲</vt:lpstr>
      <vt:lpstr>iframe元素定位</vt:lpstr>
      <vt:lpstr>iframe元素定位</vt:lpstr>
      <vt:lpstr>本章大纲</vt:lpstr>
      <vt:lpstr>模拟键盘的操作</vt:lpstr>
      <vt:lpstr>模拟键盘的操作</vt:lpstr>
      <vt:lpstr>模拟鼠标右键事件</vt:lpstr>
      <vt:lpstr>在指定元素进行鼠标悬浮</vt:lpstr>
      <vt:lpstr>鼠标单击左键和释放的操作</vt:lpstr>
      <vt:lpstr>拖拽页面元素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248</cp:revision>
  <dcterms:created xsi:type="dcterms:W3CDTF">2013-09-01T08:58:31Z</dcterms:created>
  <dcterms:modified xsi:type="dcterms:W3CDTF">2018-09-16T09:40:01Z</dcterms:modified>
</cp:coreProperties>
</file>