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7"/>
  </p:notesMasterIdLst>
  <p:sldIdLst>
    <p:sldId id="327" r:id="rId2"/>
    <p:sldId id="314" r:id="rId3"/>
    <p:sldId id="337" r:id="rId4"/>
    <p:sldId id="348" r:id="rId5"/>
    <p:sldId id="332" r:id="rId6"/>
    <p:sldId id="330" r:id="rId7"/>
    <p:sldId id="344" r:id="rId8"/>
    <p:sldId id="333" r:id="rId9"/>
    <p:sldId id="339" r:id="rId10"/>
    <p:sldId id="342" r:id="rId11"/>
    <p:sldId id="343" r:id="rId12"/>
    <p:sldId id="340" r:id="rId13"/>
    <p:sldId id="341" r:id="rId14"/>
    <p:sldId id="346" r:id="rId15"/>
    <p:sldId id="345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0" autoAdjust="0"/>
  </p:normalViewPr>
  <p:slideViewPr>
    <p:cSldViewPr>
      <p:cViewPr>
        <p:scale>
          <a:sx n="75" d="100"/>
          <a:sy n="75" d="100"/>
        </p:scale>
        <p:origin x="-1206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892DA-C4BE-45B9-A91A-2B50DE0152CE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20DB-509D-40DC-B955-329578DE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A20DB-509D-40DC-B955-329578DED2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9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18E5-3A1E-473A-BF8E-507C3AA84B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2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789553"/>
            <a:ext cx="8229600" cy="33944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A4CB-A8F0-45A6-A334-3F4892ABE273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08 TestNG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5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230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     TestNG </a:t>
            </a:r>
            <a:r>
              <a:rPr lang="zh-CN" altLang="en-US" sz="2400" dirty="0"/>
              <a:t>提供了默认的测试报表。但如果用户希望有不同格式的测试报表，就需要使用 </a:t>
            </a:r>
            <a:r>
              <a:rPr lang="en-US" altLang="zh-CN" sz="2400" dirty="0" err="1"/>
              <a:t>IReporter</a:t>
            </a:r>
            <a:r>
              <a:rPr lang="en-US" altLang="zh-CN" sz="2400" dirty="0"/>
              <a:t> </a:t>
            </a:r>
            <a:r>
              <a:rPr lang="zh-CN" altLang="en-US" sz="2400" dirty="0"/>
              <a:t>监听器。</a:t>
            </a:r>
            <a:r>
              <a:rPr lang="en-US" altLang="zh-CN" sz="2400" dirty="0" err="1"/>
              <a:t>IReporter</a:t>
            </a:r>
            <a:r>
              <a:rPr lang="en-US" altLang="zh-CN" sz="2400" dirty="0"/>
              <a:t> </a:t>
            </a:r>
            <a:r>
              <a:rPr lang="zh-CN" altLang="en-US" sz="2400" dirty="0"/>
              <a:t>监听器只有一个方法需要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void </a:t>
            </a:r>
            <a:r>
              <a:rPr lang="en-US" altLang="zh-CN" sz="2400" dirty="0" err="1"/>
              <a:t>generateReport</a:t>
            </a:r>
            <a:r>
              <a:rPr lang="en-US" altLang="zh-CN" sz="2400" dirty="0"/>
              <a:t>(List&lt;</a:t>
            </a:r>
            <a:r>
              <a:rPr lang="en-US" altLang="zh-CN" sz="2400" dirty="0" err="1"/>
              <a:t>XmlSuite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xmlSuites</a:t>
            </a:r>
            <a:r>
              <a:rPr lang="en-US" altLang="zh-CN" sz="2400" dirty="0"/>
              <a:t>, List&lt;</a:t>
            </a:r>
            <a:r>
              <a:rPr lang="en-US" altLang="zh-CN" sz="2400" dirty="0" err="1"/>
              <a:t>ISuite</a:t>
            </a:r>
            <a:r>
              <a:rPr lang="en-US" altLang="zh-CN" sz="2400" dirty="0"/>
              <a:t>&gt; suites, String </a:t>
            </a:r>
            <a:r>
              <a:rPr lang="en-US" altLang="zh-CN" sz="2400" dirty="0" err="1"/>
              <a:t>outputDirectory</a:t>
            </a:r>
            <a:r>
              <a:rPr lang="en-US" altLang="zh-CN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该</a:t>
            </a:r>
            <a:r>
              <a:rPr lang="zh-CN" altLang="en-US" sz="2000" dirty="0"/>
              <a:t>方法在所有测试方法执行结束后被调用，通过遍历 </a:t>
            </a:r>
            <a:r>
              <a:rPr lang="en-US" altLang="zh-CN" sz="2000" dirty="0" err="1"/>
              <a:t>xmlSuites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suites </a:t>
            </a:r>
            <a:r>
              <a:rPr lang="zh-CN" altLang="en-US" sz="2000" dirty="0"/>
              <a:t>能够获取所有测试方法的信息以及测试结果。</a:t>
            </a:r>
            <a:r>
              <a:rPr lang="en-US" altLang="zh-CN" sz="2000" dirty="0" err="1"/>
              <a:t>outputDirectory</a:t>
            </a:r>
            <a:r>
              <a:rPr lang="en-US" altLang="zh-CN" sz="2000" dirty="0"/>
              <a:t> </a:t>
            </a:r>
            <a:r>
              <a:rPr lang="zh-CN" altLang="en-US" sz="2000" dirty="0"/>
              <a:t>是默认的测试报表生成</a:t>
            </a:r>
            <a:r>
              <a:rPr lang="zh-CN" altLang="en-US" sz="2000" dirty="0" smtClean="0"/>
              <a:t>路径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指定其他路径生成报表。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IReporter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52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这个方法有三个参数：</a:t>
            </a:r>
            <a:br>
              <a:rPr lang="zh-CN" altLang="en-US" sz="2400" dirty="0"/>
            </a:br>
            <a:r>
              <a:rPr lang="zh-CN" altLang="en-US" sz="2400" dirty="0"/>
              <a:t>第一个是</a:t>
            </a:r>
            <a:r>
              <a:rPr lang="en-US" altLang="zh-CN" sz="2400" dirty="0" err="1"/>
              <a:t>xmlSuite</a:t>
            </a:r>
            <a:r>
              <a:rPr lang="zh-CN" altLang="en-US" sz="2400" dirty="0"/>
              <a:t>，这是</a:t>
            </a:r>
            <a:r>
              <a:rPr lang="en-US" altLang="zh-CN" sz="2400" dirty="0"/>
              <a:t>TestNG</a:t>
            </a:r>
            <a:r>
              <a:rPr lang="zh-CN" altLang="en-US" sz="2400" dirty="0"/>
              <a:t>的测试</a:t>
            </a:r>
            <a:r>
              <a:rPr lang="en-US" altLang="zh-CN" sz="2400" dirty="0"/>
              <a:t>XML</a:t>
            </a:r>
            <a:r>
              <a:rPr lang="zh-CN" altLang="en-US" sz="2400" dirty="0"/>
              <a:t>正在执行中提到的列表</a:t>
            </a:r>
            <a:r>
              <a:rPr lang="zh-CN" altLang="en-US" sz="2400" dirty="0" smtClean="0"/>
              <a:t>套件。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第二个是套件，其中包含一套测试执行后信息，该对象包含了所有的信息包，类，测试方法和测试执行结果。</a:t>
            </a:r>
            <a:br>
              <a:rPr lang="zh-CN" altLang="en-US" sz="2400" dirty="0"/>
            </a:br>
            <a:r>
              <a:rPr lang="zh-CN" altLang="en-US" sz="2400" dirty="0"/>
              <a:t>第三的</a:t>
            </a:r>
            <a:r>
              <a:rPr lang="en-US" altLang="zh-CN" sz="2400" dirty="0" err="1"/>
              <a:t>outputDirectory</a:t>
            </a:r>
            <a:r>
              <a:rPr lang="zh-CN" altLang="en-US" sz="2400" dirty="0"/>
              <a:t>，报告将产生的输出文件夹路径，其中包含的信息。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IReporter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405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dirty="0"/>
              <a:t>接口</a:t>
            </a:r>
            <a:r>
              <a:rPr lang="en-US" altLang="zh-CN" sz="3000" dirty="0" err="1"/>
              <a:t>IRetryAnalyzer</a:t>
            </a:r>
            <a:endParaRPr lang="en-US" altLang="zh-CN" sz="3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该</a:t>
            </a:r>
            <a:r>
              <a:rPr lang="zh-CN" altLang="en-US" sz="3000" dirty="0"/>
              <a:t>接口的作用是提供机会去实现能够让失败用例重跑。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dirty="0"/>
              <a:t>实现该接口必须要实现</a:t>
            </a:r>
            <a:r>
              <a:rPr lang="en-US" altLang="zh-CN" sz="3000" dirty="0">
                <a:solidFill>
                  <a:srgbClr val="FF0000"/>
                </a:solidFill>
              </a:rPr>
              <a:t>retry(</a:t>
            </a:r>
            <a:r>
              <a:rPr lang="en-US" altLang="zh-CN" sz="3000" dirty="0" err="1">
                <a:solidFill>
                  <a:srgbClr val="FF0000"/>
                </a:solidFill>
              </a:rPr>
              <a:t>ITestResult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/>
              <a:t>result)</a:t>
            </a:r>
            <a:r>
              <a:rPr lang="zh-CN" altLang="en-US" sz="3000" dirty="0"/>
              <a:t>这个方法。返回值类型是布尔型，如果返回是</a:t>
            </a:r>
            <a:r>
              <a:rPr lang="en-US" altLang="zh-CN" sz="3000" dirty="0"/>
              <a:t>True</a:t>
            </a:r>
            <a:r>
              <a:rPr lang="zh-CN" altLang="en-US" sz="3000" dirty="0"/>
              <a:t>，那么就执行失败重跑，返回是</a:t>
            </a:r>
            <a:r>
              <a:rPr lang="en-US" altLang="zh-CN" sz="3000" dirty="0"/>
              <a:t>false</a:t>
            </a:r>
            <a:r>
              <a:rPr lang="zh-CN" altLang="en-US" sz="3000" dirty="0"/>
              <a:t>，就不重跑。参数</a:t>
            </a:r>
            <a:r>
              <a:rPr lang="en-US" altLang="zh-CN" sz="3000" dirty="0"/>
              <a:t>result</a:t>
            </a:r>
            <a:r>
              <a:rPr lang="zh-CN" altLang="en-US" sz="3000" dirty="0"/>
              <a:t>是当前运行的测试用例的结果</a:t>
            </a:r>
            <a:r>
              <a:rPr lang="zh-CN" altLang="en-US" sz="3000" dirty="0" smtClean="0"/>
              <a:t>状态</a:t>
            </a:r>
            <a:r>
              <a:rPr lang="zh-CN" altLang="en-US" sz="3000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用例失败重跑方法第二种方法 </a:t>
            </a:r>
          </a:p>
        </p:txBody>
      </p:sp>
    </p:spTree>
    <p:extLst>
      <p:ext uri="{BB962C8B-B14F-4D97-AF65-F5344CB8AC3E}">
        <p14:creationId xmlns:p14="http://schemas.microsoft.com/office/powerpoint/2010/main" val="200362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 dirty="0" smtClean="0"/>
              <a:t>接口</a:t>
            </a:r>
            <a:r>
              <a:rPr lang="en-US" altLang="zh-CN" sz="2500" dirty="0" smtClean="0"/>
              <a:t>IAnnotationTransformer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 dirty="0" smtClean="0"/>
              <a:t>      该接口的作用是在</a:t>
            </a:r>
            <a:r>
              <a:rPr lang="en-US" altLang="zh-CN" sz="2500" dirty="0" smtClean="0"/>
              <a:t>TestNG</a:t>
            </a:r>
            <a:r>
              <a:rPr lang="zh-CN" altLang="en-US" sz="2500" dirty="0" smtClean="0"/>
              <a:t>执行过程中动态改变测试类中</a:t>
            </a:r>
            <a:r>
              <a:rPr lang="en-US" altLang="zh-CN" sz="2500" dirty="0" smtClean="0"/>
              <a:t>Annotation</a:t>
            </a:r>
            <a:r>
              <a:rPr lang="zh-CN" altLang="en-US" sz="2500" dirty="0" smtClean="0"/>
              <a:t>的参数，当前这个接口主要是针对</a:t>
            </a:r>
            <a:r>
              <a:rPr lang="en-US" altLang="zh-CN" sz="2500" dirty="0" smtClean="0"/>
              <a:t>@Test</a:t>
            </a:r>
            <a:r>
              <a:rPr lang="zh-CN" altLang="en-US" sz="2500" dirty="0" smtClean="0"/>
              <a:t>注释。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/>
              <a:t>IAnnotationTransformer</a:t>
            </a:r>
            <a:r>
              <a:rPr lang="zh-CN" altLang="en-US" sz="2500" dirty="0" smtClean="0"/>
              <a:t>监听器接口只有一个方法</a:t>
            </a:r>
            <a:r>
              <a:rPr lang="en-US" altLang="zh-CN" sz="2500" dirty="0" smtClean="0"/>
              <a:t>transform(</a:t>
            </a:r>
            <a:r>
              <a:rPr lang="en-US" altLang="zh-CN" sz="2500" dirty="0" err="1" smtClean="0"/>
              <a:t>ITestAnnotation</a:t>
            </a:r>
            <a:r>
              <a:rPr lang="en-US" altLang="zh-CN" sz="2500" dirty="0" smtClean="0"/>
              <a:t> annotation, Class </a:t>
            </a:r>
            <a:r>
              <a:rPr lang="en-US" altLang="zh-CN" sz="2500" dirty="0" err="1" smtClean="0"/>
              <a:t>testClass</a:t>
            </a:r>
            <a:r>
              <a:rPr lang="en-US" altLang="zh-CN" sz="2500" dirty="0" smtClean="0"/>
              <a:t>, Constructor </a:t>
            </a:r>
            <a:r>
              <a:rPr lang="en-US" altLang="zh-CN" sz="2500" dirty="0" err="1" smtClean="0"/>
              <a:t>testConstructor,Method</a:t>
            </a:r>
            <a:r>
              <a:rPr lang="en-US" altLang="zh-CN" sz="2500" dirty="0" smtClean="0"/>
              <a:t> </a:t>
            </a:r>
            <a:r>
              <a:rPr lang="en-US" altLang="zh-CN" sz="2500" dirty="0" err="1" smtClean="0"/>
              <a:t>testMethod</a:t>
            </a:r>
            <a:r>
              <a:rPr lang="en-US" altLang="zh-CN" sz="2500" dirty="0" smtClean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用例失败重</a:t>
            </a:r>
            <a:r>
              <a:rPr lang="zh-CN" altLang="en-US" dirty="0" smtClean="0"/>
              <a:t>跑第二</a:t>
            </a:r>
            <a:r>
              <a:rPr lang="zh-CN" altLang="en-US" dirty="0"/>
              <a:t>种方法 </a:t>
            </a:r>
          </a:p>
        </p:txBody>
      </p:sp>
    </p:spTree>
    <p:extLst>
      <p:ext uri="{BB962C8B-B14F-4D97-AF65-F5344CB8AC3E}">
        <p14:creationId xmlns:p14="http://schemas.microsoft.com/office/powerpoint/2010/main" val="162219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用例失败重</a:t>
            </a:r>
            <a:r>
              <a:rPr lang="zh-CN" altLang="en-US" dirty="0" smtClean="0"/>
              <a:t>跑第二</a:t>
            </a:r>
            <a:r>
              <a:rPr lang="zh-CN" altLang="en-US" dirty="0"/>
              <a:t>种方法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72" y="771550"/>
            <a:ext cx="653256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38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用例失败重跑方法第二种方法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2" y="1131590"/>
            <a:ext cx="8418513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35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8.1 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代码执行</a:t>
            </a:r>
            <a:r>
              <a:rPr lang="en-US" altLang="zh-CN" sz="2800" dirty="0" err="1"/>
              <a:t>testNG</a:t>
            </a:r>
            <a:r>
              <a:rPr lang="zh-CN" altLang="en-US" sz="2800" dirty="0"/>
              <a:t>配置文件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8.2 </a:t>
            </a:r>
            <a:r>
              <a:rPr lang="zh-CN" altLang="en-US" sz="2800" dirty="0"/>
              <a:t>使用</a:t>
            </a:r>
            <a:r>
              <a:rPr lang="en-US" altLang="zh-CN" sz="2800" dirty="0" err="1"/>
              <a:t>ITestContext</a:t>
            </a:r>
            <a:r>
              <a:rPr lang="zh-CN" altLang="en-US" sz="2800" dirty="0"/>
              <a:t>共享数据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8.3 </a:t>
            </a:r>
            <a:r>
              <a:rPr lang="en-US" altLang="zh-CN" sz="2800" dirty="0" err="1"/>
              <a:t>ITestResults</a:t>
            </a:r>
            <a:r>
              <a:rPr lang="zh-CN" altLang="en-US" sz="2800" dirty="0" smtClean="0"/>
              <a:t>接口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8.4 </a:t>
            </a:r>
            <a:r>
              <a:rPr lang="en-US" altLang="zh-CN" sz="2800" dirty="0"/>
              <a:t>Listeners</a:t>
            </a:r>
            <a:r>
              <a:rPr lang="zh-CN" altLang="en-US" sz="2800" dirty="0" smtClean="0"/>
              <a:t>监听</a:t>
            </a:r>
            <a:endParaRPr lang="zh-CN" altLang="en-US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4227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99542"/>
            <a:ext cx="8229600" cy="401444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TestNG </a:t>
            </a:r>
            <a:r>
              <a:rPr lang="en-US" altLang="zh-CN" sz="1400" dirty="0" err="1"/>
              <a:t>testNG</a:t>
            </a:r>
            <a:r>
              <a:rPr lang="en-US" altLang="zh-CN" sz="1400" dirty="0"/>
              <a:t> = </a:t>
            </a:r>
            <a:r>
              <a:rPr lang="en-US" altLang="zh-CN" sz="1400" b="1" dirty="0"/>
              <a:t>new TestNG();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List&lt;String&gt; suites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ArrayList</a:t>
            </a:r>
            <a:r>
              <a:rPr lang="en-US" altLang="zh-CN" sz="1400" b="1" dirty="0"/>
              <a:t>&lt;String&gt;();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suites.add</a:t>
            </a:r>
            <a:r>
              <a:rPr lang="en-US" altLang="zh-CN" sz="1400" dirty="0"/>
              <a:t>(".\\testng.xml");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testNG.setTestSuites</a:t>
            </a:r>
            <a:r>
              <a:rPr lang="en-US" altLang="zh-CN" sz="1400" dirty="0"/>
              <a:t>(suites);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testNG.run</a:t>
            </a:r>
            <a:r>
              <a:rPr lang="en-US" altLang="zh-CN" sz="1400" dirty="0"/>
              <a:t>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// </a:t>
            </a:r>
            <a:r>
              <a:rPr lang="zh-CN" altLang="en-US" sz="1400" dirty="0"/>
              <a:t>等待执行结束，然后去执行失败用例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TestNG testNG1 = </a:t>
            </a:r>
            <a:r>
              <a:rPr lang="en-US" altLang="zh-CN" sz="1400" b="1" dirty="0"/>
              <a:t>new TestNG();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List&lt;String&gt; suites1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ArrayList</a:t>
            </a:r>
            <a:r>
              <a:rPr lang="en-US" altLang="zh-CN" sz="1400" b="1" dirty="0"/>
              <a:t>&lt;String&gt;();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(5000);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suites1.add(".\\test-output\\testng-failed.xml");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testNG1.setTestSuites(suites1);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400" dirty="0"/>
              <a:t>testNG1.run();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代码执行</a:t>
            </a:r>
            <a:r>
              <a:rPr lang="en-US" altLang="zh-CN" dirty="0" err="1"/>
              <a:t>testNG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4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ITestContext</a:t>
            </a:r>
            <a:r>
              <a:rPr lang="zh-CN" altLang="en-US" dirty="0"/>
              <a:t>共享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371600"/>
            <a:ext cx="63055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7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3"/>
            <a:ext cx="8686006" cy="33944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ITestResult.getName() </a:t>
            </a:r>
            <a:r>
              <a:rPr lang="zh-CN" altLang="en-US" sz="2400" dirty="0"/>
              <a:t>是测试用例</a:t>
            </a:r>
            <a:r>
              <a:rPr lang="zh-CN" altLang="en-US" sz="2400" dirty="0" smtClean="0"/>
              <a:t>名</a:t>
            </a:r>
            <a:r>
              <a:rPr lang="en-US" altLang="zh-CN" sz="2400" dirty="0" smtClean="0"/>
              <a:t>,</a:t>
            </a:r>
            <a:r>
              <a:rPr lang="zh-CN" altLang="en-US" sz="2400" smtClean="0"/>
              <a:t>方法名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ITestResult.getStatus</a:t>
            </a:r>
            <a:r>
              <a:rPr lang="en-US" altLang="zh-CN" sz="2400" dirty="0"/>
              <a:t>() </a:t>
            </a:r>
            <a:r>
              <a:rPr lang="zh-CN" altLang="en-US" sz="2400" dirty="0"/>
              <a:t>测试执行结果： </a:t>
            </a:r>
            <a:r>
              <a:rPr lang="en-US" altLang="zh-CN" sz="2400" dirty="0" err="1"/>
              <a:t>ITestResult.SUCCESS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ITestResult.FAILURE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ITestResult.SKIP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ITestResult.</a:t>
            </a:r>
            <a:r>
              <a:rPr lang="en-US" altLang="zh-CN" sz="2400" dirty="0" err="1" smtClean="0"/>
              <a:t>getInstanceName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是类名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ITestResult.getThrowable</a:t>
            </a:r>
            <a:r>
              <a:rPr lang="en-US" altLang="zh-CN" sz="2400" dirty="0"/>
              <a:t>() </a:t>
            </a:r>
            <a:r>
              <a:rPr lang="zh-CN" altLang="en-US" sz="2400" dirty="0"/>
              <a:t>测试的报错信息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ITestResults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  TestNG</a:t>
            </a:r>
            <a:r>
              <a:rPr lang="zh-CN" altLang="en-US" sz="2800" dirty="0"/>
              <a:t>的监听器（</a:t>
            </a:r>
            <a:r>
              <a:rPr lang="en-US" altLang="zh-CN" sz="2800" dirty="0"/>
              <a:t>listener</a:t>
            </a:r>
            <a:r>
              <a:rPr lang="zh-CN" altLang="en-US" sz="2800" dirty="0"/>
              <a:t>）是一系列的接口，用于在运行时设置动态参数，以改变</a:t>
            </a:r>
            <a:r>
              <a:rPr lang="en-US" altLang="zh-CN" sz="2800" dirty="0"/>
              <a:t>TestNG</a:t>
            </a:r>
            <a:r>
              <a:rPr lang="zh-CN" altLang="en-US" sz="2800" dirty="0"/>
              <a:t>的执行过程。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  TestNG</a:t>
            </a:r>
            <a:r>
              <a:rPr lang="zh-CN" altLang="en-US" sz="2800" dirty="0"/>
              <a:t>会监听每个测试</a:t>
            </a:r>
            <a:r>
              <a:rPr lang="en-US" altLang="zh-CN" sz="2800" dirty="0"/>
              <a:t>case</a:t>
            </a:r>
            <a:r>
              <a:rPr lang="zh-CN" altLang="en-US" sz="2800" dirty="0"/>
              <a:t>的运行结果，有时候我们需要定制一些其他功能，如自动截图，</a:t>
            </a:r>
            <a:r>
              <a:rPr lang="zh-CN" altLang="en-US" sz="2800" dirty="0" smtClean="0"/>
              <a:t>发送</a:t>
            </a:r>
            <a:r>
              <a:rPr lang="zh-CN" altLang="en-US" sz="2800" dirty="0"/>
              <a:t>邮件</a:t>
            </a:r>
            <a:r>
              <a:rPr lang="zh-CN" altLang="en-US" sz="2800" dirty="0" smtClean="0"/>
              <a:t>给相关人员等。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Listeners</a:t>
            </a:r>
            <a:r>
              <a:rPr lang="zh-CN" altLang="en-US" dirty="0" smtClean="0"/>
              <a:t>监听</a:t>
            </a:r>
            <a:endParaRPr lang="zh-CN" altLang="en-US" dirty="0"/>
          </a:p>
        </p:txBody>
      </p:sp>
      <p:pic>
        <p:nvPicPr>
          <p:cNvPr id="4" name="Picture 2" descr="http://5b0988e595225.cdn.sohucs.com/images/20171123/9be7988097a841f4a93aae730cb69f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21204"/>
            <a:ext cx="3463263" cy="16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3"/>
            <a:ext cx="8794526" cy="33944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/>
              <a:t>IAnnotationTransformer</a:t>
            </a:r>
            <a:r>
              <a:rPr lang="zh-CN" altLang="en-US" sz="2000" dirty="0"/>
              <a:t>，操作</a:t>
            </a:r>
            <a:r>
              <a:rPr lang="en-US" altLang="zh-CN" sz="2000" dirty="0"/>
              <a:t>@Test</a:t>
            </a:r>
            <a:r>
              <a:rPr lang="zh-CN" altLang="en-US" sz="2000" dirty="0" smtClean="0"/>
              <a:t>标注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/>
              <a:t>IAnnotationTransformer2</a:t>
            </a:r>
            <a:r>
              <a:rPr lang="zh-CN" altLang="en-US" sz="2000" dirty="0"/>
              <a:t>，操作</a:t>
            </a:r>
            <a:r>
              <a:rPr lang="en-US" altLang="zh-CN" sz="2000" dirty="0"/>
              <a:t>@Configuration</a:t>
            </a:r>
            <a:r>
              <a:rPr lang="zh-CN" altLang="en-US" sz="2000" dirty="0"/>
              <a:t>标注、</a:t>
            </a:r>
            <a:r>
              <a:rPr lang="en-US" altLang="zh-CN" sz="2000" dirty="0"/>
              <a:t>@</a:t>
            </a:r>
            <a:r>
              <a:rPr lang="en-US" altLang="zh-CN" sz="2000" dirty="0" err="1"/>
              <a:t>DataProvider</a:t>
            </a:r>
            <a:r>
              <a:rPr lang="zh-CN" altLang="en-US" sz="2000" dirty="0"/>
              <a:t>标注和</a:t>
            </a:r>
            <a:r>
              <a:rPr lang="en-US" altLang="zh-CN" sz="2000" dirty="0"/>
              <a:t>@Factory</a:t>
            </a:r>
            <a:r>
              <a:rPr lang="zh-CN" altLang="en-US" sz="2000" dirty="0" smtClean="0"/>
              <a:t>标注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/>
              <a:t>IAnnotationTransformer3</a:t>
            </a:r>
            <a:r>
              <a:rPr lang="zh-CN" altLang="en-US" sz="2000" dirty="0"/>
              <a:t>，操作</a:t>
            </a:r>
            <a:r>
              <a:rPr lang="en-US" altLang="zh-CN" sz="2000" dirty="0"/>
              <a:t>@Listeners</a:t>
            </a:r>
            <a:r>
              <a:rPr lang="zh-CN" altLang="en-US" sz="2000" dirty="0" smtClean="0"/>
              <a:t>标注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/>
              <a:t>IMethodInterceptor</a:t>
            </a:r>
            <a:r>
              <a:rPr lang="zh-CN" altLang="en-US" sz="2000" dirty="0"/>
              <a:t>监听器，可以改变这些测试方法的</a:t>
            </a:r>
            <a:r>
              <a:rPr lang="zh-CN" altLang="en-US" sz="2000" dirty="0" smtClean="0"/>
              <a:t>执行顺序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/>
              <a:t>IInvokedMethodListener</a:t>
            </a:r>
            <a:r>
              <a:rPr lang="zh-CN" altLang="en-US" sz="2000" dirty="0"/>
              <a:t>监听器，能够在调用某个测试方法之前或者之后发出</a:t>
            </a:r>
            <a:r>
              <a:rPr lang="zh-CN" altLang="en-US" sz="2000" dirty="0" smtClean="0"/>
              <a:t>通知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/>
              <a:t>IHookable</a:t>
            </a:r>
            <a:r>
              <a:rPr lang="zh-CN" altLang="en-US" sz="2000" dirty="0" smtClean="0"/>
              <a:t>监听器，就是</a:t>
            </a:r>
            <a:r>
              <a:rPr lang="zh-CN" altLang="en-US" sz="2000" dirty="0"/>
              <a:t>根据当前执行的情况决定是否执行某个测试方法。即测试方法的执行有先决条件，满足条件则执行，否则就跳过执行。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Listeners</a:t>
            </a:r>
            <a:r>
              <a:rPr lang="zh-CN" altLang="en-US" dirty="0" smtClean="0"/>
              <a:t>监听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01444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/>
              <a:t>       ITestListener</a:t>
            </a:r>
            <a:r>
              <a:rPr lang="zh-CN" altLang="en-US" dirty="0"/>
              <a:t>监听器如果要在测试方法执行成功、失败或者跳过时指定不同后续行为，可以利用</a:t>
            </a:r>
            <a:r>
              <a:rPr lang="en-US" altLang="zh-CN" dirty="0"/>
              <a:t>ITestListener </a:t>
            </a:r>
            <a:r>
              <a:rPr lang="zh-CN" altLang="en-US" dirty="0"/>
              <a:t>监听器。也可以直接继承</a:t>
            </a:r>
            <a:r>
              <a:rPr lang="en-US" altLang="zh-CN" dirty="0" err="1"/>
              <a:t>TestListenerAdapter</a:t>
            </a:r>
            <a:r>
              <a:rPr lang="zh-CN" altLang="en-US" dirty="0"/>
              <a:t>类来实现。该类是一个基于</a:t>
            </a:r>
            <a:r>
              <a:rPr lang="en-US" altLang="zh-CN" dirty="0"/>
              <a:t>ITestListener </a:t>
            </a:r>
            <a:r>
              <a:rPr lang="zh-CN" altLang="en-US" dirty="0"/>
              <a:t>的简单适配器，存储了被运行的所有测试用例。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ITestListener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4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0144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实现监听器的步骤：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、创建监听类，实现接口</a:t>
            </a:r>
            <a:r>
              <a:rPr lang="en-US" altLang="zh-CN" dirty="0">
                <a:solidFill>
                  <a:srgbClr val="FF0000"/>
                </a:solidFill>
              </a:rPr>
              <a:t>ITestListener</a:t>
            </a:r>
            <a:r>
              <a:rPr lang="en-US" altLang="zh-CN" dirty="0"/>
              <a:t> </a:t>
            </a:r>
            <a:r>
              <a:rPr lang="zh-CN" altLang="en-US" dirty="0"/>
              <a:t>，或者继承类</a:t>
            </a:r>
            <a:r>
              <a:rPr lang="en-US" altLang="zh-CN" dirty="0" err="1">
                <a:solidFill>
                  <a:srgbClr val="FF0000"/>
                </a:solidFill>
              </a:rPr>
              <a:t>TestListenerAdapter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重写三个方法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onTestStart</a:t>
            </a:r>
            <a:r>
              <a:rPr lang="en-US" altLang="zh-CN" dirty="0"/>
              <a:t>, </a:t>
            </a:r>
            <a:r>
              <a:rPr lang="en-US" altLang="zh-CN" dirty="0" err="1"/>
              <a:t>onTestSuccess</a:t>
            </a:r>
            <a:r>
              <a:rPr lang="en-US" altLang="zh-CN" dirty="0"/>
              <a:t>(), </a:t>
            </a:r>
            <a:r>
              <a:rPr lang="en-US" altLang="zh-CN" dirty="0" err="1"/>
              <a:t>onTestFailure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、配置</a:t>
            </a:r>
            <a:r>
              <a:rPr lang="en-US" altLang="zh-CN" dirty="0"/>
              <a:t>testng.xml</a:t>
            </a:r>
            <a:r>
              <a:rPr lang="zh-CN" altLang="en-US" dirty="0"/>
              <a:t>文件，并设置</a:t>
            </a:r>
            <a:r>
              <a:rPr lang="en-US" altLang="zh-CN" dirty="0" err="1"/>
              <a:t>Lienter</a:t>
            </a:r>
            <a:r>
              <a:rPr lang="zh-CN" altLang="en-US" dirty="0"/>
              <a:t>范围，或者为测试类设置</a:t>
            </a:r>
            <a:r>
              <a:rPr lang="en-US" altLang="zh-CN" dirty="0"/>
              <a:t>@Listeners</a:t>
            </a:r>
            <a:r>
              <a:rPr lang="zh-CN" altLang="en-US" dirty="0"/>
              <a:t>注解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&lt;listeners&gt; </a:t>
            </a:r>
          </a:p>
          <a:p>
            <a:pPr marL="0" indent="0">
              <a:buNone/>
            </a:pPr>
            <a:r>
              <a:rPr lang="en-US" altLang="zh-CN" dirty="0"/>
              <a:t>&lt;listener class-name="Listener-name" /&gt; </a:t>
            </a:r>
          </a:p>
          <a:p>
            <a:pPr marL="0" indent="0">
              <a:buNone/>
            </a:pPr>
            <a:r>
              <a:rPr lang="en-US" altLang="zh-CN" dirty="0"/>
              <a:t>&lt;/listeners&gt;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ITestListener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6972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3120</TotalTime>
  <Words>640</Words>
  <Application>Microsoft Office PowerPoint</Application>
  <PresentationFormat>全屏显示(16:9)</PresentationFormat>
  <Paragraphs>66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08 TestNG高级应用</vt:lpstr>
      <vt:lpstr>本章大纲</vt:lpstr>
      <vt:lpstr>Java代码执行testNG配置文件</vt:lpstr>
      <vt:lpstr>使用ITestContext共享数据</vt:lpstr>
      <vt:lpstr>ITestResults</vt:lpstr>
      <vt:lpstr>Listeners监听</vt:lpstr>
      <vt:lpstr>Listeners监听</vt:lpstr>
      <vt:lpstr>ITestListener</vt:lpstr>
      <vt:lpstr>ITestListener</vt:lpstr>
      <vt:lpstr>IReporter 接口</vt:lpstr>
      <vt:lpstr>IReporter 接口</vt:lpstr>
      <vt:lpstr>用例失败重跑方法第二种方法 </vt:lpstr>
      <vt:lpstr>用例失败重跑第二种方法 </vt:lpstr>
      <vt:lpstr>用例失败重跑第二种方法 </vt:lpstr>
      <vt:lpstr>用例失败重跑方法第二种方法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TestNG介绍</dc:title>
  <dc:creator>admin</dc:creator>
  <cp:lastModifiedBy>admin</cp:lastModifiedBy>
  <cp:revision>399</cp:revision>
  <dcterms:created xsi:type="dcterms:W3CDTF">2014-07-17T02:01:55Z</dcterms:created>
  <dcterms:modified xsi:type="dcterms:W3CDTF">2018-09-21T00:31:28Z</dcterms:modified>
</cp:coreProperties>
</file>