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0"/>
  </p:notesMasterIdLst>
  <p:sldIdLst>
    <p:sldId id="263" r:id="rId2"/>
    <p:sldId id="257" r:id="rId3"/>
    <p:sldId id="266" r:id="rId4"/>
    <p:sldId id="259" r:id="rId5"/>
    <p:sldId id="265" r:id="rId6"/>
    <p:sldId id="261" r:id="rId7"/>
    <p:sldId id="260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5420C-898E-497A-9113-B4C9FFFCAE4E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EA729-2532-4E81-A5E1-0070526FD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4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http://www.cnblogs.com/Berryxiong/p/6106793.html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A729-2532-4E81-A5E1-0070526FD3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A729-2532-4E81-A5E1-0070526FD3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4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gging.apache.org/log4j/doc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gging.apache.org/log4j/2.x/downloa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Log4j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打印执行日志</a:t>
            </a:r>
          </a:p>
        </p:txBody>
      </p:sp>
    </p:spTree>
    <p:extLst>
      <p:ext uri="{BB962C8B-B14F-4D97-AF65-F5344CB8AC3E}">
        <p14:creationId xmlns:p14="http://schemas.microsoft.com/office/powerpoint/2010/main" val="23799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Log4j</a:t>
            </a:r>
            <a:r>
              <a:rPr lang="zh-CN" altLang="en-US" dirty="0" smtClean="0"/>
              <a:t>是</a:t>
            </a:r>
            <a:r>
              <a:rPr lang="en-US" altLang="zh-CN" dirty="0"/>
              <a:t>Apache</a:t>
            </a:r>
            <a:r>
              <a:rPr lang="zh-CN" altLang="en-US" dirty="0"/>
              <a:t>的一个开放源代码项目</a:t>
            </a:r>
            <a:r>
              <a:rPr lang="en-US" altLang="zh-CN" dirty="0"/>
              <a:t>(</a:t>
            </a:r>
            <a:r>
              <a:rPr lang="en-US" altLang="zh-CN" dirty="0">
                <a:hlinkClick r:id="rId3"/>
              </a:rPr>
              <a:t>http://logging.apache.org/log4j/docs/</a:t>
            </a:r>
            <a:r>
              <a:rPr lang="en-US" altLang="zh-CN" dirty="0"/>
              <a:t>)</a:t>
            </a:r>
            <a:r>
              <a:rPr lang="zh-CN" altLang="en-US" dirty="0"/>
              <a:t>，它是一个日志操作包。通过使用</a:t>
            </a:r>
            <a:r>
              <a:rPr lang="en-US" altLang="zh-CN" dirty="0" smtClean="0"/>
              <a:t>Log4j,</a:t>
            </a:r>
            <a:r>
              <a:rPr lang="zh-CN" altLang="en-US" dirty="0"/>
              <a:t>可以指定日志信息输出的目的地，控制每一条日志的输出格式，定义日志信息的级别。所有这些功能通过一个配置文件灵活进行配置。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Log4j2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Log4j2</a:t>
            </a:r>
            <a:r>
              <a:rPr lang="zh-CN" altLang="en-US" dirty="0"/>
              <a:t>的结构</a:t>
            </a:r>
          </a:p>
        </p:txBody>
      </p:sp>
      <p:pic>
        <p:nvPicPr>
          <p:cNvPr id="1026" name="Picture 2" descr="Log4j 2 Class Relationsh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544129" cy="462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71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1.</a:t>
            </a:r>
            <a:r>
              <a:rPr lang="zh-CN" altLang="en-US" dirty="0"/>
              <a:t>下载</a:t>
            </a:r>
            <a:r>
              <a:rPr lang="en-US" altLang="zh-CN" dirty="0"/>
              <a:t>zip</a:t>
            </a:r>
            <a:r>
              <a:rPr lang="zh-CN" altLang="en-US" dirty="0"/>
              <a:t>文件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hlinkClick r:id="rId2"/>
              </a:rPr>
              <a:t>http://logging.apache.org/log4j/2.x/download.html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2.</a:t>
            </a:r>
            <a:r>
              <a:rPr lang="zh-CN" altLang="en-US" dirty="0"/>
              <a:t>把解压后的</a:t>
            </a:r>
            <a:r>
              <a:rPr lang="en-US" altLang="zh-CN" dirty="0">
                <a:solidFill>
                  <a:srgbClr val="FF0000"/>
                </a:solidFill>
              </a:rPr>
              <a:t>log4j-api-2.11.jar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log4j-core-2.11.jar</a:t>
            </a:r>
            <a:r>
              <a:rPr lang="zh-CN" altLang="en-US" dirty="0"/>
              <a:t>两个文件添加到</a:t>
            </a:r>
            <a:r>
              <a:rPr lang="en-US" altLang="zh-CN" dirty="0"/>
              <a:t>eclipse</a:t>
            </a:r>
            <a:r>
              <a:rPr lang="zh-CN" altLang="en-US" dirty="0"/>
              <a:t>的</a:t>
            </a:r>
            <a:r>
              <a:rPr lang="en-US" altLang="zh-CN" dirty="0" err="1"/>
              <a:t>buildpath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3.</a:t>
            </a:r>
            <a:r>
              <a:rPr lang="zh-CN" altLang="en-US" dirty="0"/>
              <a:t>在工程根目录新建一个名为</a:t>
            </a:r>
            <a:r>
              <a:rPr lang="en-US" altLang="zh-CN" dirty="0"/>
              <a:t>log4j2.xml</a:t>
            </a:r>
            <a:r>
              <a:rPr lang="zh-CN" altLang="en-US" dirty="0"/>
              <a:t>的文件，创建一个</a:t>
            </a:r>
            <a:r>
              <a:rPr lang="en-US" altLang="zh-CN" dirty="0"/>
              <a:t>Log</a:t>
            </a:r>
            <a:r>
              <a:rPr lang="zh-CN" altLang="en-US" dirty="0"/>
              <a:t>的工具类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3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class </a:t>
            </a:r>
            <a:r>
              <a:rPr lang="en-US" altLang="zh-CN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private static final Logger </a:t>
            </a:r>
            <a:r>
              <a:rPr lang="en-US" altLang="zh-CN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logger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altLang="zh-CN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LogManager.getLogger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public static void main(String[] </a:t>
            </a:r>
            <a:r>
              <a:rPr lang="en-US" altLang="zh-CN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{    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String hello = "Hello, World!";    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zh-CN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logger.trace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("TRACE: " + hello);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zh-CN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logger.debug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("DEBUG: " + hello);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logger.info("INFO: " + hello);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zh-CN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logger.warn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("WARN: " + hello);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zh-CN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logger.error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("ERROR: " + hello);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zh-CN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logger.fatal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("FATAL: " + hello);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Log4j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4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&lt;?xml version=</a:t>
            </a:r>
            <a:r>
              <a:rPr lang="en-US" altLang="zh-CN" sz="1800" i="1" dirty="0"/>
              <a:t>"1.0" encoding="UTF-8"?&gt;</a:t>
            </a:r>
          </a:p>
          <a:p>
            <a:pPr marL="0" indent="0">
              <a:buNone/>
            </a:pPr>
            <a:r>
              <a:rPr lang="en-US" altLang="zh-CN" sz="1800" dirty="0"/>
              <a:t>&lt;Configuration status=</a:t>
            </a:r>
            <a:r>
              <a:rPr lang="en-US" altLang="zh-CN" sz="1800" i="1" dirty="0"/>
              <a:t>"warn"&gt;</a:t>
            </a:r>
          </a:p>
          <a:p>
            <a:pPr marL="400050" lvl="1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Appenders</a:t>
            </a:r>
            <a:r>
              <a:rPr lang="en-US" altLang="zh-CN" sz="1800" dirty="0"/>
              <a:t>&gt;</a:t>
            </a:r>
          </a:p>
          <a:p>
            <a:pPr marL="800100" lvl="2" indent="0">
              <a:buNone/>
            </a:pPr>
            <a:r>
              <a:rPr lang="en-US" altLang="zh-CN" sz="1800" dirty="0"/>
              <a:t>&lt;Console name=</a:t>
            </a:r>
            <a:r>
              <a:rPr lang="en-US" altLang="zh-CN" sz="1800" i="1" dirty="0"/>
              <a:t>"Console" target="</a:t>
            </a:r>
            <a:r>
              <a:rPr lang="en-US" altLang="zh-CN" sz="1800" i="1" dirty="0" err="1"/>
              <a:t>SYSTEM_OUT</a:t>
            </a:r>
            <a:r>
              <a:rPr lang="en-US" altLang="zh-CN" sz="1800" i="1" dirty="0"/>
              <a:t>"&gt;</a:t>
            </a:r>
          </a:p>
          <a:p>
            <a:pPr marL="800100" lvl="2" indent="0">
              <a:buNone/>
            </a:pPr>
            <a:r>
              <a:rPr lang="en-US" altLang="zh-CN" sz="1800" dirty="0" smtClean="0"/>
              <a:t>		&lt;</a:t>
            </a:r>
            <a:r>
              <a:rPr lang="en-US" altLang="zh-CN" sz="1800" dirty="0" err="1"/>
              <a:t>PatternLayout</a:t>
            </a:r>
            <a:r>
              <a:rPr lang="en-US" altLang="zh-CN" sz="1800" dirty="0"/>
              <a:t> pattern=</a:t>
            </a:r>
            <a:r>
              <a:rPr lang="en-US" altLang="zh-CN" sz="1800" i="1" dirty="0"/>
              <a:t>"[%-5p] %d %c - %</a:t>
            </a:r>
            <a:r>
              <a:rPr lang="en-US" altLang="zh-CN" sz="1800" i="1" dirty="0" err="1"/>
              <a:t>m%n</a:t>
            </a:r>
            <a:r>
              <a:rPr lang="en-US" altLang="zh-CN" sz="1800" i="1" dirty="0"/>
              <a:t>" /&gt;</a:t>
            </a:r>
          </a:p>
          <a:p>
            <a:pPr marL="800100" lvl="2" indent="0">
              <a:buNone/>
            </a:pPr>
            <a:r>
              <a:rPr lang="en-US" altLang="zh-CN" sz="1800" dirty="0"/>
              <a:t>&lt;/Console&gt;</a:t>
            </a:r>
          </a:p>
          <a:p>
            <a:pPr marL="800100" lvl="2" indent="0">
              <a:buNone/>
            </a:pPr>
            <a:r>
              <a:rPr lang="en-US" altLang="zh-CN" sz="1800" dirty="0"/>
              <a:t>&lt;File name=</a:t>
            </a:r>
            <a:r>
              <a:rPr lang="en-US" altLang="zh-CN" sz="1800" i="1" dirty="0"/>
              <a:t>"File" </a:t>
            </a:r>
            <a:r>
              <a:rPr lang="en-US" altLang="zh-CN" sz="1800" i="1" dirty="0" err="1"/>
              <a:t>fileName</a:t>
            </a:r>
            <a:r>
              <a:rPr lang="en-US" altLang="zh-CN" sz="1800" i="1" dirty="0"/>
              <a:t>="</a:t>
            </a:r>
            <a:r>
              <a:rPr lang="en-US" altLang="zh-CN" sz="1800" i="1" dirty="0" err="1"/>
              <a:t>dist</a:t>
            </a:r>
            <a:r>
              <a:rPr lang="en-US" altLang="zh-CN" sz="1800" i="1" dirty="0"/>
              <a:t>/my.log"&gt;</a:t>
            </a:r>
          </a:p>
          <a:p>
            <a:pPr marL="800100" lvl="2" indent="0">
              <a:buNone/>
            </a:pPr>
            <a:r>
              <a:rPr lang="en-US" altLang="zh-CN" sz="1800" dirty="0" smtClean="0"/>
              <a:t>		&lt;</a:t>
            </a:r>
            <a:r>
              <a:rPr lang="en-US" altLang="zh-CN" sz="1800" dirty="0" err="1"/>
              <a:t>PatternLayout</a:t>
            </a:r>
            <a:r>
              <a:rPr lang="en-US" altLang="zh-CN" sz="1800" dirty="0"/>
              <a:t> pattern=</a:t>
            </a:r>
            <a:r>
              <a:rPr lang="en-US" altLang="zh-CN" sz="1800" i="1" dirty="0"/>
              <a:t>"[%-5p] %d %c - %</a:t>
            </a:r>
            <a:r>
              <a:rPr lang="en-US" altLang="zh-CN" sz="1800" i="1" dirty="0" err="1"/>
              <a:t>m%n</a:t>
            </a:r>
            <a:r>
              <a:rPr lang="en-US" altLang="zh-CN" sz="1800" i="1" dirty="0"/>
              <a:t>" /&gt;</a:t>
            </a:r>
          </a:p>
          <a:p>
            <a:pPr marL="800100" lvl="2" indent="0">
              <a:buNone/>
            </a:pPr>
            <a:r>
              <a:rPr lang="en-US" altLang="zh-CN" sz="1800" dirty="0"/>
              <a:t>&lt;/File&gt;</a:t>
            </a:r>
          </a:p>
          <a:p>
            <a:pPr marL="400050" lvl="1" indent="0">
              <a:buNone/>
            </a:pPr>
            <a:r>
              <a:rPr lang="en-US" altLang="zh-CN" sz="1800" dirty="0"/>
              <a:t>&lt;/</a:t>
            </a:r>
            <a:r>
              <a:rPr lang="en-US" altLang="zh-CN" sz="1800" dirty="0" err="1"/>
              <a:t>Appenders</a:t>
            </a:r>
            <a:r>
              <a:rPr lang="en-US" altLang="zh-CN" sz="1800" dirty="0"/>
              <a:t>&gt;</a:t>
            </a:r>
          </a:p>
          <a:p>
            <a:pPr marL="400050" lvl="1" indent="0">
              <a:buNone/>
            </a:pPr>
            <a:r>
              <a:rPr lang="en-US" altLang="zh-CN" sz="1800" dirty="0"/>
              <a:t>&lt;Loggers&gt;</a:t>
            </a:r>
          </a:p>
          <a:p>
            <a:pPr marL="800100" lvl="2" indent="0">
              <a:buNone/>
            </a:pPr>
            <a:r>
              <a:rPr lang="en-US" altLang="zh-CN" sz="1800" dirty="0"/>
              <a:t>&lt;Root level=</a:t>
            </a:r>
            <a:r>
              <a:rPr lang="en-US" altLang="zh-CN" sz="1800" i="1" dirty="0"/>
              <a:t>"INFO"&gt;</a:t>
            </a:r>
          </a:p>
          <a:p>
            <a:pPr marL="1257300" lvl="3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AppenderRef</a:t>
            </a:r>
            <a:r>
              <a:rPr lang="en-US" altLang="zh-CN" sz="1800" dirty="0"/>
              <a:t> ref=</a:t>
            </a:r>
            <a:r>
              <a:rPr lang="en-US" altLang="zh-CN" sz="1800" i="1" dirty="0"/>
              <a:t>"File" /&gt;</a:t>
            </a:r>
          </a:p>
          <a:p>
            <a:pPr marL="1257300" lvl="3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AppenderRef</a:t>
            </a:r>
            <a:r>
              <a:rPr lang="en-US" altLang="zh-CN" sz="1800" dirty="0"/>
              <a:t> ref=</a:t>
            </a:r>
            <a:r>
              <a:rPr lang="en-US" altLang="zh-CN" sz="1800" i="1" dirty="0"/>
              <a:t>"Console" /&gt;</a:t>
            </a:r>
          </a:p>
          <a:p>
            <a:pPr marL="800100" lvl="2" indent="0">
              <a:buNone/>
            </a:pPr>
            <a:r>
              <a:rPr lang="en-US" altLang="zh-CN" sz="1800" dirty="0"/>
              <a:t>&lt;/Root&gt;</a:t>
            </a:r>
          </a:p>
          <a:p>
            <a:pPr marL="400050" lvl="1" indent="0">
              <a:buNone/>
            </a:pPr>
            <a:r>
              <a:rPr lang="en-US" altLang="zh-CN" sz="1800" dirty="0"/>
              <a:t>&lt;/Loggers&gt;</a:t>
            </a:r>
          </a:p>
          <a:p>
            <a:pPr marL="0" indent="0">
              <a:buNone/>
            </a:pPr>
            <a:r>
              <a:rPr lang="en-US" altLang="zh-CN" sz="1800" dirty="0"/>
              <a:t>&lt;/Configuration&gt;</a:t>
            </a:r>
            <a:endParaRPr lang="zh-CN" alt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log4j2.xml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2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PatternLayout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"[%-5p] %d %c - %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m%n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%-5p</a:t>
            </a:r>
            <a:r>
              <a:rPr lang="zh-CN" altLang="en-US" sz="2800" dirty="0" smtClean="0"/>
              <a:t>　表示日志的级别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输出</a:t>
            </a:r>
            <a:r>
              <a:rPr lang="zh-CN" altLang="en-US" sz="2800" dirty="0"/>
              <a:t>优先级，</a:t>
            </a:r>
            <a:r>
              <a:rPr lang="zh-CN" altLang="en-US" sz="2800" dirty="0" smtClean="0"/>
              <a:t>即</a:t>
            </a:r>
            <a:r>
              <a:rPr lang="en-US" altLang="zh-CN" sz="2800" dirty="0" smtClean="0"/>
              <a:t>TRACE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DEBUG</a:t>
            </a:r>
            <a:r>
              <a:rPr lang="zh-CN" altLang="en-US" sz="2800" dirty="0"/>
              <a:t>，</a:t>
            </a:r>
            <a:r>
              <a:rPr lang="en-US" altLang="zh-CN" sz="2800" dirty="0"/>
              <a:t>INFO</a:t>
            </a:r>
            <a:r>
              <a:rPr lang="zh-CN" altLang="en-US" sz="2800" dirty="0"/>
              <a:t>，</a:t>
            </a:r>
            <a:r>
              <a:rPr lang="en-US" altLang="zh-CN" sz="2800" dirty="0"/>
              <a:t>WARN</a:t>
            </a:r>
            <a:r>
              <a:rPr lang="zh-CN" altLang="en-US" sz="2800" dirty="0"/>
              <a:t>，</a:t>
            </a:r>
            <a:r>
              <a:rPr lang="en-US" altLang="zh-CN" sz="2800" dirty="0"/>
              <a:t>ERROR</a:t>
            </a:r>
            <a:r>
              <a:rPr lang="zh-CN" altLang="en-US" sz="2800" dirty="0"/>
              <a:t>，</a:t>
            </a:r>
            <a:r>
              <a:rPr lang="en-US" altLang="zh-CN" sz="2800" dirty="0"/>
              <a:t>FATAL </a:t>
            </a:r>
            <a:br>
              <a:rPr lang="en-US" altLang="zh-CN" sz="2800" dirty="0"/>
            </a:br>
            <a:r>
              <a:rPr lang="en-US" altLang="zh-CN" sz="2800" dirty="0" smtClean="0"/>
              <a:t>%d</a:t>
            </a:r>
            <a:r>
              <a:rPr lang="zh-CN" altLang="en-US" sz="2800" dirty="0" smtClean="0"/>
              <a:t>　　打印日志的年月日时分毫秒信息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%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　　打印对象的名称，即类的名称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%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　   打印具体的日志信息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%n</a:t>
            </a:r>
            <a:r>
              <a:rPr lang="zh-CN" altLang="en-US" sz="2800" dirty="0" smtClean="0"/>
              <a:t>　　输出</a:t>
            </a:r>
            <a:r>
              <a:rPr lang="zh-CN" altLang="en-US" sz="2800" dirty="0"/>
              <a:t>一个回车</a:t>
            </a:r>
            <a:r>
              <a:rPr lang="zh-CN" altLang="en-US" sz="2800" dirty="0" smtClean="0"/>
              <a:t>换行符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log4j2.xml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82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9001000" cy="4525963"/>
          </a:xfrm>
        </p:spPr>
        <p:txBody>
          <a:bodyPr>
            <a:normAutofit/>
          </a:bodyPr>
          <a:lstStyle/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level="INFO"&gt;</a:t>
            </a:r>
          </a:p>
          <a:p>
            <a:pPr marL="457200" lvl="1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zh-CN" dirty="0"/>
              <a:t>设置优先级别为</a:t>
            </a:r>
            <a:r>
              <a:rPr lang="en-US" altLang="zh-CN" dirty="0"/>
              <a:t>INFO </a:t>
            </a:r>
            <a:r>
              <a:rPr lang="zh-CN" altLang="zh-CN" dirty="0"/>
              <a:t>、日志被输出到多个输出源 ；</a:t>
            </a:r>
            <a:endParaRPr lang="en-US" altLang="zh-CN" dirty="0"/>
          </a:p>
          <a:p>
            <a:pPr marL="457200" lvl="1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zh-CN" dirty="0"/>
              <a:t>优先级从高到低分别是</a:t>
            </a:r>
            <a:r>
              <a:rPr lang="en-US" altLang="zh-CN" dirty="0"/>
              <a:t>FATAL</a:t>
            </a:r>
            <a:r>
              <a:rPr lang="zh-CN" altLang="zh-CN" dirty="0"/>
              <a:t>、</a:t>
            </a:r>
            <a:r>
              <a:rPr lang="en-US" altLang="zh-CN" dirty="0"/>
              <a:t>ERROR</a:t>
            </a:r>
            <a:r>
              <a:rPr lang="zh-CN" altLang="zh-CN" dirty="0"/>
              <a:t>、</a:t>
            </a:r>
            <a:r>
              <a:rPr lang="en-US" altLang="zh-CN" dirty="0"/>
              <a:t>WARN</a:t>
            </a:r>
            <a:r>
              <a:rPr lang="zh-CN" altLang="zh-CN" dirty="0"/>
              <a:t>、</a:t>
            </a:r>
            <a:r>
              <a:rPr lang="en-US" altLang="zh-CN" dirty="0"/>
              <a:t>INFO</a:t>
            </a:r>
            <a:r>
              <a:rPr lang="zh-CN" altLang="zh-CN" dirty="0"/>
              <a:t>、</a:t>
            </a:r>
            <a:r>
              <a:rPr lang="en-US" altLang="zh-CN" dirty="0"/>
              <a:t>DEBUG </a:t>
            </a:r>
            <a:r>
              <a:rPr lang="zh-CN" altLang="zh-CN" dirty="0"/>
              <a:t>在此处，如果优先级别设为</a:t>
            </a:r>
            <a:r>
              <a:rPr lang="en-US" altLang="zh-CN" dirty="0"/>
              <a:t>info</a:t>
            </a:r>
            <a:r>
              <a:rPr lang="zh-CN" altLang="zh-CN" dirty="0"/>
              <a:t>，那么使用</a:t>
            </a:r>
            <a:r>
              <a:rPr lang="en-US" altLang="zh-CN" dirty="0"/>
              <a:t>debug</a:t>
            </a:r>
            <a:r>
              <a:rPr lang="zh-CN" altLang="zh-CN" dirty="0"/>
              <a:t>方法打印的日志信息将不被输出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log4j2.xml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4983"/>
            <a:ext cx="8163644" cy="128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3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Selenium环境搭建</Template>
  <TotalTime>992</TotalTime>
  <Words>234</Words>
  <Application>Microsoft Office PowerPoint</Application>
  <PresentationFormat>全屏显示(4:3)</PresentationFormat>
  <Paragraphs>53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moban</vt:lpstr>
      <vt:lpstr>12  使用Log4j打印执行日志</vt:lpstr>
      <vt:lpstr>Log4j2介绍</vt:lpstr>
      <vt:lpstr>Log4j2的结构</vt:lpstr>
      <vt:lpstr>环境准备</vt:lpstr>
      <vt:lpstr>Log4j实例</vt:lpstr>
      <vt:lpstr>log4j2.xml</vt:lpstr>
      <vt:lpstr>log4j2.xml</vt:lpstr>
      <vt:lpstr>log4j2.xml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64</cp:revision>
  <dcterms:created xsi:type="dcterms:W3CDTF">2016-09-01T04:14:56Z</dcterms:created>
  <dcterms:modified xsi:type="dcterms:W3CDTF">2018-09-30T05:52:13Z</dcterms:modified>
</cp:coreProperties>
</file>