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263" r:id="rId2"/>
    <p:sldId id="266" r:id="rId3"/>
    <p:sldId id="290" r:id="rId4"/>
    <p:sldId id="268" r:id="rId5"/>
    <p:sldId id="29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4A1C4-DA9A-4F12-9C81-64AF0AF9ADB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FD38C4E1-520A-4F5A-9CBF-E81CB3CBE9AD}">
      <dgm:prSet phldrT="[文本]" custT="1"/>
      <dgm:spPr/>
      <dgm:t>
        <a:bodyPr/>
        <a:lstStyle/>
        <a:p>
          <a:r>
            <a:rPr lang="en-US" altLang="zh-CN" sz="2000" dirty="0" smtClean="0"/>
            <a:t>&lt;project&gt;</a:t>
          </a:r>
        </a:p>
        <a:p>
          <a:r>
            <a:rPr lang="en-US" altLang="zh-CN" sz="2000" dirty="0" smtClean="0"/>
            <a:t>name=“build”</a:t>
          </a:r>
        </a:p>
        <a:p>
          <a:r>
            <a:rPr lang="en-US" altLang="zh-CN" sz="2000" dirty="0" smtClean="0"/>
            <a:t>default=“compile”</a:t>
          </a:r>
          <a:endParaRPr lang="zh-CN" altLang="en-US" sz="2000" dirty="0"/>
        </a:p>
      </dgm:t>
    </dgm:pt>
    <dgm:pt modelId="{7F3A4E84-82F6-452A-8129-4EC019144626}" type="parTrans" cxnId="{B2265D52-ABEE-4DC0-9E3D-CAF00CC18559}">
      <dgm:prSet/>
      <dgm:spPr/>
      <dgm:t>
        <a:bodyPr/>
        <a:lstStyle/>
        <a:p>
          <a:endParaRPr lang="zh-CN" altLang="en-US"/>
        </a:p>
      </dgm:t>
    </dgm:pt>
    <dgm:pt modelId="{7C4A72E3-CADE-4B04-9F2F-A06834230332}" type="sibTrans" cxnId="{B2265D52-ABEE-4DC0-9E3D-CAF00CC18559}">
      <dgm:prSet/>
      <dgm:spPr/>
      <dgm:t>
        <a:bodyPr/>
        <a:lstStyle/>
        <a:p>
          <a:endParaRPr lang="zh-CN" altLang="en-US"/>
        </a:p>
      </dgm:t>
    </dgm:pt>
    <dgm:pt modelId="{3C2F14AC-AA5B-4691-B241-0B1F7D7A94A3}">
      <dgm:prSet phldrT="[文本]" custT="1"/>
      <dgm:spPr/>
      <dgm:t>
        <a:bodyPr/>
        <a:lstStyle/>
        <a:p>
          <a:r>
            <a:rPr lang="en-US" altLang="zh-CN" sz="2000" dirty="0" smtClean="0"/>
            <a:t>&lt;target&gt;</a:t>
          </a:r>
        </a:p>
        <a:p>
          <a:r>
            <a:rPr lang="en-US" altLang="zh-CN" sz="2000" dirty="0" smtClean="0"/>
            <a:t>name=“compile”</a:t>
          </a:r>
        </a:p>
        <a:p>
          <a:r>
            <a:rPr lang="en-US" altLang="zh-CN" sz="2000" dirty="0" smtClean="0"/>
            <a:t>depends=“init”</a:t>
          </a:r>
          <a:endParaRPr lang="zh-CN" altLang="en-US" sz="2000" dirty="0"/>
        </a:p>
      </dgm:t>
    </dgm:pt>
    <dgm:pt modelId="{94B030AD-FDBA-463F-9EDE-397FCA7ADB68}" type="parTrans" cxnId="{30481A84-09FB-42B8-8741-3B46A27D101B}">
      <dgm:prSet/>
      <dgm:spPr/>
      <dgm:t>
        <a:bodyPr/>
        <a:lstStyle/>
        <a:p>
          <a:endParaRPr lang="zh-CN" altLang="en-US"/>
        </a:p>
      </dgm:t>
    </dgm:pt>
    <dgm:pt modelId="{6A442C3B-E73C-4C2A-A0D3-CB464AD101BA}" type="sibTrans" cxnId="{30481A84-09FB-42B8-8741-3B46A27D101B}">
      <dgm:prSet/>
      <dgm:spPr/>
      <dgm:t>
        <a:bodyPr/>
        <a:lstStyle/>
        <a:p>
          <a:endParaRPr lang="zh-CN" altLang="en-US"/>
        </a:p>
      </dgm:t>
    </dgm:pt>
    <dgm:pt modelId="{D498C124-1DF4-415A-8E32-B96DD8D35ADD}">
      <dgm:prSet phldrT="[文本]"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javac</a:t>
          </a:r>
          <a:r>
            <a:rPr lang="en-US" altLang="zh-CN" sz="2000" dirty="0" smtClean="0"/>
            <a:t>&gt;  </a:t>
          </a:r>
          <a:r>
            <a:rPr lang="en-US" altLang="zh-CN" sz="2000" dirty="0" err="1" smtClean="0"/>
            <a:t>srcdir</a:t>
          </a:r>
          <a:r>
            <a:rPr lang="en-US" altLang="zh-CN" sz="2000" dirty="0" smtClean="0"/>
            <a:t>=“.”</a:t>
          </a:r>
          <a:endParaRPr lang="zh-CN" altLang="en-US" sz="2000" dirty="0"/>
        </a:p>
      </dgm:t>
    </dgm:pt>
    <dgm:pt modelId="{9CECD735-C81F-42AC-8A7C-20ABC308ED05}" type="parTrans" cxnId="{EA24C145-B8CB-483F-A4A8-5B375536C855}">
      <dgm:prSet/>
      <dgm:spPr/>
      <dgm:t>
        <a:bodyPr/>
        <a:lstStyle/>
        <a:p>
          <a:endParaRPr lang="zh-CN" altLang="en-US"/>
        </a:p>
      </dgm:t>
    </dgm:pt>
    <dgm:pt modelId="{B668B0A0-B00C-41FE-BAD1-2987C75688F3}" type="sibTrans" cxnId="{EA24C145-B8CB-483F-A4A8-5B375536C855}">
      <dgm:prSet/>
      <dgm:spPr/>
      <dgm:t>
        <a:bodyPr/>
        <a:lstStyle/>
        <a:p>
          <a:endParaRPr lang="zh-CN" altLang="en-US"/>
        </a:p>
      </dgm:t>
    </dgm:pt>
    <dgm:pt modelId="{B8D16C37-5F60-4B56-A723-4C64E1B8FF95}">
      <dgm:prSet phldrT="[文本]" custT="1"/>
      <dgm:spPr/>
      <dgm:t>
        <a:bodyPr/>
        <a:lstStyle/>
        <a:p>
          <a:r>
            <a:rPr lang="en-US" altLang="zh-CN" sz="2000" dirty="0" smtClean="0"/>
            <a:t>&lt;echo&gt;</a:t>
          </a:r>
          <a:endParaRPr lang="zh-CN" altLang="en-US" sz="2000" dirty="0"/>
        </a:p>
      </dgm:t>
    </dgm:pt>
    <dgm:pt modelId="{15048AFE-62EF-4C32-9144-D541B236DECB}" type="parTrans" cxnId="{E6962213-495F-4A5A-A68C-E309E7F092E0}">
      <dgm:prSet/>
      <dgm:spPr/>
      <dgm:t>
        <a:bodyPr/>
        <a:lstStyle/>
        <a:p>
          <a:endParaRPr lang="zh-CN" altLang="en-US"/>
        </a:p>
      </dgm:t>
    </dgm:pt>
    <dgm:pt modelId="{F5F4EF3B-8E26-4675-953B-600F99343205}" type="sibTrans" cxnId="{E6962213-495F-4A5A-A68C-E309E7F092E0}">
      <dgm:prSet/>
      <dgm:spPr/>
      <dgm:t>
        <a:bodyPr/>
        <a:lstStyle/>
        <a:p>
          <a:endParaRPr lang="zh-CN" altLang="en-US"/>
        </a:p>
      </dgm:t>
    </dgm:pt>
    <dgm:pt modelId="{0BDA2370-2D0C-4B4D-8112-1267B7BBDC57}">
      <dgm:prSet phldrT="[文本]" custT="1"/>
      <dgm:spPr/>
      <dgm:t>
        <a:bodyPr/>
        <a:lstStyle/>
        <a:p>
          <a:r>
            <a:rPr lang="en-US" altLang="zh-CN" sz="2000" dirty="0" smtClean="0"/>
            <a:t>&lt;target&gt;</a:t>
          </a:r>
        </a:p>
        <a:p>
          <a:r>
            <a:rPr lang="en-US" altLang="zh-CN" sz="2000" dirty="0" smtClean="0"/>
            <a:t>name=“init”</a:t>
          </a:r>
          <a:endParaRPr lang="zh-CN" altLang="en-US" sz="2000" dirty="0"/>
        </a:p>
      </dgm:t>
    </dgm:pt>
    <dgm:pt modelId="{7289FF2E-6050-4881-817C-34DA97D9030C}" type="parTrans" cxnId="{E41D9E46-88BA-403C-B1D0-A52FD7DB2865}">
      <dgm:prSet/>
      <dgm:spPr/>
      <dgm:t>
        <a:bodyPr/>
        <a:lstStyle/>
        <a:p>
          <a:endParaRPr lang="zh-CN" altLang="en-US"/>
        </a:p>
      </dgm:t>
    </dgm:pt>
    <dgm:pt modelId="{9388A47D-0F7C-42F4-B97A-7D71EEBCFEC7}" type="sibTrans" cxnId="{E41D9E46-88BA-403C-B1D0-A52FD7DB2865}">
      <dgm:prSet/>
      <dgm:spPr/>
      <dgm:t>
        <a:bodyPr/>
        <a:lstStyle/>
        <a:p>
          <a:endParaRPr lang="zh-CN" altLang="en-US"/>
        </a:p>
      </dgm:t>
    </dgm:pt>
    <dgm:pt modelId="{62311E8C-C38A-4825-9438-448A3B5FEB14}">
      <dgm:prSet phldrT="[文本]"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mkdir</a:t>
          </a:r>
          <a:r>
            <a:rPr lang="en-US" altLang="zh-CN" sz="2000" dirty="0" smtClean="0"/>
            <a:t>&gt;</a:t>
          </a:r>
        </a:p>
        <a:p>
          <a:r>
            <a:rPr lang="en-US" altLang="zh-CN" sz="2000" dirty="0" smtClean="0"/>
            <a:t>dir=“build/classes”</a:t>
          </a:r>
          <a:endParaRPr lang="zh-CN" altLang="en-US" sz="2000" dirty="0"/>
        </a:p>
      </dgm:t>
    </dgm:pt>
    <dgm:pt modelId="{371DBBA3-DBD3-4CC8-BB27-04FDD977F82C}" type="parTrans" cxnId="{7C91FD4F-9B03-4F16-8C75-22FCE8702B86}">
      <dgm:prSet/>
      <dgm:spPr/>
      <dgm:t>
        <a:bodyPr/>
        <a:lstStyle/>
        <a:p>
          <a:endParaRPr lang="zh-CN" altLang="en-US"/>
        </a:p>
      </dgm:t>
    </dgm:pt>
    <dgm:pt modelId="{8279496B-2848-459E-B841-54CBBEB70B71}" type="sibTrans" cxnId="{7C91FD4F-9B03-4F16-8C75-22FCE8702B86}">
      <dgm:prSet/>
      <dgm:spPr/>
      <dgm:t>
        <a:bodyPr/>
        <a:lstStyle/>
        <a:p>
          <a:endParaRPr lang="zh-CN" altLang="en-US"/>
        </a:p>
      </dgm:t>
    </dgm:pt>
    <dgm:pt modelId="{B649B272-7E44-4635-9285-F35CD2066F98}">
      <dgm:prSet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mkdir</a:t>
          </a:r>
          <a:r>
            <a:rPr lang="en-US" altLang="zh-CN" sz="2000" dirty="0" smtClean="0"/>
            <a:t>&gt;</a:t>
          </a:r>
        </a:p>
        <a:p>
          <a:r>
            <a:rPr lang="en-US" altLang="zh-CN" sz="2000" dirty="0" smtClean="0"/>
            <a:t>dir=“dist”</a:t>
          </a:r>
          <a:endParaRPr lang="zh-CN" altLang="en-US" sz="2000" dirty="0"/>
        </a:p>
      </dgm:t>
    </dgm:pt>
    <dgm:pt modelId="{1810480D-0DDE-4228-B77E-5F2B8A278DC8}" type="parTrans" cxnId="{B7F1E2B1-4147-4386-9A78-A54702DAAD08}">
      <dgm:prSet/>
      <dgm:spPr/>
      <dgm:t>
        <a:bodyPr/>
        <a:lstStyle/>
        <a:p>
          <a:endParaRPr lang="zh-CN" altLang="en-US"/>
        </a:p>
      </dgm:t>
    </dgm:pt>
    <dgm:pt modelId="{63975CEB-542D-4199-A0AB-F3BF644E6C38}" type="sibTrans" cxnId="{B7F1E2B1-4147-4386-9A78-A54702DAAD08}">
      <dgm:prSet/>
      <dgm:spPr/>
      <dgm:t>
        <a:bodyPr/>
        <a:lstStyle/>
        <a:p>
          <a:endParaRPr lang="zh-CN" altLang="en-US"/>
        </a:p>
      </dgm:t>
    </dgm:pt>
    <dgm:pt modelId="{21E5D690-8B91-425E-A51E-33F13BD0DCD2}" type="pres">
      <dgm:prSet presAssocID="{A224A1C4-DA9A-4F12-9C81-64AF0AF9AD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20B4C0-E445-4A28-9872-DAD68F843319}" type="pres">
      <dgm:prSet presAssocID="{FD38C4E1-520A-4F5A-9CBF-E81CB3CBE9AD}" presName="hierRoot1" presStyleCnt="0"/>
      <dgm:spPr/>
    </dgm:pt>
    <dgm:pt modelId="{036BD6EA-D657-46E5-80ED-4CAB6F06C8A3}" type="pres">
      <dgm:prSet presAssocID="{FD38C4E1-520A-4F5A-9CBF-E81CB3CBE9AD}" presName="composite" presStyleCnt="0"/>
      <dgm:spPr/>
    </dgm:pt>
    <dgm:pt modelId="{01FA88E0-7220-41F1-9251-557CB5D32B78}" type="pres">
      <dgm:prSet presAssocID="{FD38C4E1-520A-4F5A-9CBF-E81CB3CBE9AD}" presName="background" presStyleLbl="node0" presStyleIdx="0" presStyleCnt="1"/>
      <dgm:spPr/>
    </dgm:pt>
    <dgm:pt modelId="{26B1C411-D5F3-4C9F-AF2D-D9DB22DC5C30}" type="pres">
      <dgm:prSet presAssocID="{FD38C4E1-520A-4F5A-9CBF-E81CB3CBE9AD}" presName="text" presStyleLbl="fgAcc0" presStyleIdx="0" presStyleCnt="1" custScaleX="1228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F50A2F-D4B4-473C-BB8A-4D00599D210C}" type="pres">
      <dgm:prSet presAssocID="{FD38C4E1-520A-4F5A-9CBF-E81CB3CBE9AD}" presName="hierChild2" presStyleCnt="0"/>
      <dgm:spPr/>
    </dgm:pt>
    <dgm:pt modelId="{F1026A25-EC1A-44C9-9BF1-6E958F0B0282}" type="pres">
      <dgm:prSet presAssocID="{94B030AD-FDBA-463F-9EDE-397FCA7ADB68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CE30F651-A0B8-461F-8C9C-852AE309ED57}" type="pres">
      <dgm:prSet presAssocID="{3C2F14AC-AA5B-4691-B241-0B1F7D7A94A3}" presName="hierRoot2" presStyleCnt="0"/>
      <dgm:spPr/>
    </dgm:pt>
    <dgm:pt modelId="{E372ECFC-9F75-42D8-9689-DB002E1F3D55}" type="pres">
      <dgm:prSet presAssocID="{3C2F14AC-AA5B-4691-B241-0B1F7D7A94A3}" presName="composite2" presStyleCnt="0"/>
      <dgm:spPr/>
    </dgm:pt>
    <dgm:pt modelId="{4D6B7AC0-1EAF-4410-851B-4ACAE30E4F21}" type="pres">
      <dgm:prSet presAssocID="{3C2F14AC-AA5B-4691-B241-0B1F7D7A94A3}" presName="background2" presStyleLbl="node2" presStyleIdx="0" presStyleCnt="2"/>
      <dgm:spPr/>
    </dgm:pt>
    <dgm:pt modelId="{B9879109-7145-49FD-A7B5-614DD3AEE821}" type="pres">
      <dgm:prSet presAssocID="{3C2F14AC-AA5B-4691-B241-0B1F7D7A94A3}" presName="text2" presStyleLbl="fgAcc2" presStyleIdx="0" presStyleCnt="2" custScaleX="1262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99AB89-214E-4771-91A3-98BAC6CDF896}" type="pres">
      <dgm:prSet presAssocID="{3C2F14AC-AA5B-4691-B241-0B1F7D7A94A3}" presName="hierChild3" presStyleCnt="0"/>
      <dgm:spPr/>
    </dgm:pt>
    <dgm:pt modelId="{82B42662-856B-4BD1-ACDD-5386B872CEEE}" type="pres">
      <dgm:prSet presAssocID="{9CECD735-C81F-42AC-8A7C-20ABC308ED05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6E960C70-2FC4-4363-92D7-7EE8FD899B1A}" type="pres">
      <dgm:prSet presAssocID="{D498C124-1DF4-415A-8E32-B96DD8D35ADD}" presName="hierRoot3" presStyleCnt="0"/>
      <dgm:spPr/>
    </dgm:pt>
    <dgm:pt modelId="{6CCF6778-6F5F-43FD-97BF-FCCAA0DFA693}" type="pres">
      <dgm:prSet presAssocID="{D498C124-1DF4-415A-8E32-B96DD8D35ADD}" presName="composite3" presStyleCnt="0"/>
      <dgm:spPr/>
    </dgm:pt>
    <dgm:pt modelId="{B8BECC23-4A4F-42AE-8280-4F4EF405C53E}" type="pres">
      <dgm:prSet presAssocID="{D498C124-1DF4-415A-8E32-B96DD8D35ADD}" presName="background3" presStyleLbl="node3" presStyleIdx="0" presStyleCnt="4"/>
      <dgm:spPr/>
    </dgm:pt>
    <dgm:pt modelId="{47D5B7AF-860F-4A76-BC3E-2DF56A055020}" type="pres">
      <dgm:prSet presAssocID="{D498C124-1DF4-415A-8E32-B96DD8D35ADD}" presName="text3" presStyleLbl="fgAcc3" presStyleIdx="0" presStyleCnt="4" custScaleX="773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821720-BDF5-4DE0-9982-8B655639597B}" type="pres">
      <dgm:prSet presAssocID="{D498C124-1DF4-415A-8E32-B96DD8D35ADD}" presName="hierChild4" presStyleCnt="0"/>
      <dgm:spPr/>
    </dgm:pt>
    <dgm:pt modelId="{C4F22F97-370B-44EC-A9B4-BDBC30E3BB92}" type="pres">
      <dgm:prSet presAssocID="{15048AFE-62EF-4C32-9144-D541B236DECB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4CD2F49E-6823-4261-B8AB-23417F40218E}" type="pres">
      <dgm:prSet presAssocID="{B8D16C37-5F60-4B56-A723-4C64E1B8FF95}" presName="hierRoot3" presStyleCnt="0"/>
      <dgm:spPr/>
    </dgm:pt>
    <dgm:pt modelId="{AD3D3986-CBCE-4042-A901-EC6E49128FAE}" type="pres">
      <dgm:prSet presAssocID="{B8D16C37-5F60-4B56-A723-4C64E1B8FF95}" presName="composite3" presStyleCnt="0"/>
      <dgm:spPr/>
    </dgm:pt>
    <dgm:pt modelId="{5E12A1CE-52BE-45B9-803C-B2A8D0FDEDA4}" type="pres">
      <dgm:prSet presAssocID="{B8D16C37-5F60-4B56-A723-4C64E1B8FF95}" presName="background3" presStyleLbl="node3" presStyleIdx="1" presStyleCnt="4"/>
      <dgm:spPr/>
    </dgm:pt>
    <dgm:pt modelId="{F8AD96DB-4049-4400-952A-F99B299F08ED}" type="pres">
      <dgm:prSet presAssocID="{B8D16C37-5F60-4B56-A723-4C64E1B8FF95}" presName="text3" presStyleLbl="fgAcc3" presStyleIdx="1" presStyleCnt="4" custScaleX="805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DA2B76-31B9-46A8-88C1-211ACD7DCBC1}" type="pres">
      <dgm:prSet presAssocID="{B8D16C37-5F60-4B56-A723-4C64E1B8FF95}" presName="hierChild4" presStyleCnt="0"/>
      <dgm:spPr/>
    </dgm:pt>
    <dgm:pt modelId="{EC109612-AEE9-4553-BB55-E7F7780CA11F}" type="pres">
      <dgm:prSet presAssocID="{7289FF2E-6050-4881-817C-34DA97D9030C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24D9913A-8D41-4B30-A10F-48E8DB6EEAA5}" type="pres">
      <dgm:prSet presAssocID="{0BDA2370-2D0C-4B4D-8112-1267B7BBDC57}" presName="hierRoot2" presStyleCnt="0"/>
      <dgm:spPr/>
    </dgm:pt>
    <dgm:pt modelId="{7265CD6A-03D7-4322-93D0-FA7359A7E610}" type="pres">
      <dgm:prSet presAssocID="{0BDA2370-2D0C-4B4D-8112-1267B7BBDC57}" presName="composite2" presStyleCnt="0"/>
      <dgm:spPr/>
    </dgm:pt>
    <dgm:pt modelId="{6A1FEB10-9D0E-4D94-BEBF-FD63A4AE7E10}" type="pres">
      <dgm:prSet presAssocID="{0BDA2370-2D0C-4B4D-8112-1267B7BBDC57}" presName="background2" presStyleLbl="node2" presStyleIdx="1" presStyleCnt="2"/>
      <dgm:spPr/>
    </dgm:pt>
    <dgm:pt modelId="{94A0CD77-4D03-4E41-B782-02963ABA6DCB}" type="pres">
      <dgm:prSet presAssocID="{0BDA2370-2D0C-4B4D-8112-1267B7BBDC57}" presName="text2" presStyleLbl="fgAcc2" presStyleIdx="1" presStyleCnt="2" custScaleX="896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0C21EE-14F3-4DCC-9332-F7B49F57F23B}" type="pres">
      <dgm:prSet presAssocID="{0BDA2370-2D0C-4B4D-8112-1267B7BBDC57}" presName="hierChild3" presStyleCnt="0"/>
      <dgm:spPr/>
    </dgm:pt>
    <dgm:pt modelId="{F479CEE9-1FF0-466D-B36B-F4BE588691A4}" type="pres">
      <dgm:prSet presAssocID="{371DBBA3-DBD3-4CC8-BB27-04FDD977F82C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3535DD6-5482-4C51-A969-9DD0D5B008FD}" type="pres">
      <dgm:prSet presAssocID="{62311E8C-C38A-4825-9438-448A3B5FEB14}" presName="hierRoot3" presStyleCnt="0"/>
      <dgm:spPr/>
    </dgm:pt>
    <dgm:pt modelId="{C0002577-E6D4-4D73-9068-C2FAE6334DC6}" type="pres">
      <dgm:prSet presAssocID="{62311E8C-C38A-4825-9438-448A3B5FEB14}" presName="composite3" presStyleCnt="0"/>
      <dgm:spPr/>
    </dgm:pt>
    <dgm:pt modelId="{BCFA3FA9-9A2A-4C8B-9BA6-22EAB4CF7CFB}" type="pres">
      <dgm:prSet presAssocID="{62311E8C-C38A-4825-9438-448A3B5FEB14}" presName="background3" presStyleLbl="node3" presStyleIdx="2" presStyleCnt="4"/>
      <dgm:spPr/>
    </dgm:pt>
    <dgm:pt modelId="{0CA751FC-DDE1-414C-B527-A49E2E42CF69}" type="pres">
      <dgm:prSet presAssocID="{62311E8C-C38A-4825-9438-448A3B5FEB14}" presName="text3" presStyleLbl="fgAcc3" presStyleIdx="2" presStyleCnt="4" custScaleX="736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3CF5AD-77B8-4AAC-9452-327E769C57C9}" type="pres">
      <dgm:prSet presAssocID="{62311E8C-C38A-4825-9438-448A3B5FEB14}" presName="hierChild4" presStyleCnt="0"/>
      <dgm:spPr/>
    </dgm:pt>
    <dgm:pt modelId="{2E6624D1-7BDA-4172-8975-3FFB15A84391}" type="pres">
      <dgm:prSet presAssocID="{1810480D-0DDE-4228-B77E-5F2B8A278DC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0C14B99E-18AD-418F-960C-FE86B2398F69}" type="pres">
      <dgm:prSet presAssocID="{B649B272-7E44-4635-9285-F35CD2066F98}" presName="hierRoot3" presStyleCnt="0"/>
      <dgm:spPr/>
    </dgm:pt>
    <dgm:pt modelId="{19BEA294-6DE7-4F27-9043-FD8BE51A4E1B}" type="pres">
      <dgm:prSet presAssocID="{B649B272-7E44-4635-9285-F35CD2066F98}" presName="composite3" presStyleCnt="0"/>
      <dgm:spPr/>
    </dgm:pt>
    <dgm:pt modelId="{80631800-E305-4C96-BF86-3601594F129B}" type="pres">
      <dgm:prSet presAssocID="{B649B272-7E44-4635-9285-F35CD2066F98}" presName="background3" presStyleLbl="node3" presStyleIdx="3" presStyleCnt="4"/>
      <dgm:spPr/>
    </dgm:pt>
    <dgm:pt modelId="{9CFC3E2A-F6EA-4CD4-864B-82759B63EFCC}" type="pres">
      <dgm:prSet presAssocID="{B649B272-7E44-4635-9285-F35CD2066F98}" presName="text3" presStyleLbl="fgAcc3" presStyleIdx="3" presStyleCnt="4" custScaleX="749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EC7FF3-3D98-4DCF-A946-912CCFAF1C0D}" type="pres">
      <dgm:prSet presAssocID="{B649B272-7E44-4635-9285-F35CD2066F98}" presName="hierChild4" presStyleCnt="0"/>
      <dgm:spPr/>
    </dgm:pt>
  </dgm:ptLst>
  <dgm:cxnLst>
    <dgm:cxn modelId="{B7F1E2B1-4147-4386-9A78-A54702DAAD08}" srcId="{0BDA2370-2D0C-4B4D-8112-1267B7BBDC57}" destId="{B649B272-7E44-4635-9285-F35CD2066F98}" srcOrd="1" destOrd="0" parTransId="{1810480D-0DDE-4228-B77E-5F2B8A278DC8}" sibTransId="{63975CEB-542D-4199-A0AB-F3BF644E6C38}"/>
    <dgm:cxn modelId="{01EDCE68-A2F5-489A-AAF2-53C61D35CF1C}" type="presOf" srcId="{7289FF2E-6050-4881-817C-34DA97D9030C}" destId="{EC109612-AEE9-4553-BB55-E7F7780CA11F}" srcOrd="0" destOrd="0" presId="urn:microsoft.com/office/officeart/2005/8/layout/hierarchy1"/>
    <dgm:cxn modelId="{E6962213-495F-4A5A-A68C-E309E7F092E0}" srcId="{3C2F14AC-AA5B-4691-B241-0B1F7D7A94A3}" destId="{B8D16C37-5F60-4B56-A723-4C64E1B8FF95}" srcOrd="1" destOrd="0" parTransId="{15048AFE-62EF-4C32-9144-D541B236DECB}" sibTransId="{F5F4EF3B-8E26-4675-953B-600F99343205}"/>
    <dgm:cxn modelId="{F20EA7BE-4BDB-438F-A4F5-0455D2976408}" type="presOf" srcId="{0BDA2370-2D0C-4B4D-8112-1267B7BBDC57}" destId="{94A0CD77-4D03-4E41-B782-02963ABA6DCB}" srcOrd="0" destOrd="0" presId="urn:microsoft.com/office/officeart/2005/8/layout/hierarchy1"/>
    <dgm:cxn modelId="{70FA63DE-7530-4350-BADC-9A08579855AF}" type="presOf" srcId="{62311E8C-C38A-4825-9438-448A3B5FEB14}" destId="{0CA751FC-DDE1-414C-B527-A49E2E42CF69}" srcOrd="0" destOrd="0" presId="urn:microsoft.com/office/officeart/2005/8/layout/hierarchy1"/>
    <dgm:cxn modelId="{E41D9E46-88BA-403C-B1D0-A52FD7DB2865}" srcId="{FD38C4E1-520A-4F5A-9CBF-E81CB3CBE9AD}" destId="{0BDA2370-2D0C-4B4D-8112-1267B7BBDC57}" srcOrd="1" destOrd="0" parTransId="{7289FF2E-6050-4881-817C-34DA97D9030C}" sibTransId="{9388A47D-0F7C-42F4-B97A-7D71EEBCFEC7}"/>
    <dgm:cxn modelId="{514A04AD-E349-4C2F-A6C1-C552F105BC66}" type="presOf" srcId="{B649B272-7E44-4635-9285-F35CD2066F98}" destId="{9CFC3E2A-F6EA-4CD4-864B-82759B63EFCC}" srcOrd="0" destOrd="0" presId="urn:microsoft.com/office/officeart/2005/8/layout/hierarchy1"/>
    <dgm:cxn modelId="{B6FD6956-E6CE-4A9F-AFEE-B575B5AD2213}" type="presOf" srcId="{1810480D-0DDE-4228-B77E-5F2B8A278DC8}" destId="{2E6624D1-7BDA-4172-8975-3FFB15A84391}" srcOrd="0" destOrd="0" presId="urn:microsoft.com/office/officeart/2005/8/layout/hierarchy1"/>
    <dgm:cxn modelId="{FCEBC59B-E11A-4AB0-8080-E782C088967A}" type="presOf" srcId="{371DBBA3-DBD3-4CC8-BB27-04FDD977F82C}" destId="{F479CEE9-1FF0-466D-B36B-F4BE588691A4}" srcOrd="0" destOrd="0" presId="urn:microsoft.com/office/officeart/2005/8/layout/hierarchy1"/>
    <dgm:cxn modelId="{06C69B13-0696-408E-90BE-0CC463DC33AF}" type="presOf" srcId="{9CECD735-C81F-42AC-8A7C-20ABC308ED05}" destId="{82B42662-856B-4BD1-ACDD-5386B872CEEE}" srcOrd="0" destOrd="0" presId="urn:microsoft.com/office/officeart/2005/8/layout/hierarchy1"/>
    <dgm:cxn modelId="{B2265D52-ABEE-4DC0-9E3D-CAF00CC18559}" srcId="{A224A1C4-DA9A-4F12-9C81-64AF0AF9ADBD}" destId="{FD38C4E1-520A-4F5A-9CBF-E81CB3CBE9AD}" srcOrd="0" destOrd="0" parTransId="{7F3A4E84-82F6-452A-8129-4EC019144626}" sibTransId="{7C4A72E3-CADE-4B04-9F2F-A06834230332}"/>
    <dgm:cxn modelId="{EA24C145-B8CB-483F-A4A8-5B375536C855}" srcId="{3C2F14AC-AA5B-4691-B241-0B1F7D7A94A3}" destId="{D498C124-1DF4-415A-8E32-B96DD8D35ADD}" srcOrd="0" destOrd="0" parTransId="{9CECD735-C81F-42AC-8A7C-20ABC308ED05}" sibTransId="{B668B0A0-B00C-41FE-BAD1-2987C75688F3}"/>
    <dgm:cxn modelId="{303A7E35-EC31-44AF-9D5C-98E0DB395CBA}" type="presOf" srcId="{A224A1C4-DA9A-4F12-9C81-64AF0AF9ADBD}" destId="{21E5D690-8B91-425E-A51E-33F13BD0DCD2}" srcOrd="0" destOrd="0" presId="urn:microsoft.com/office/officeart/2005/8/layout/hierarchy1"/>
    <dgm:cxn modelId="{E01B7D87-0316-4867-B25E-042042F51BA1}" type="presOf" srcId="{FD38C4E1-520A-4F5A-9CBF-E81CB3CBE9AD}" destId="{26B1C411-D5F3-4C9F-AF2D-D9DB22DC5C30}" srcOrd="0" destOrd="0" presId="urn:microsoft.com/office/officeart/2005/8/layout/hierarchy1"/>
    <dgm:cxn modelId="{7C91FD4F-9B03-4F16-8C75-22FCE8702B86}" srcId="{0BDA2370-2D0C-4B4D-8112-1267B7BBDC57}" destId="{62311E8C-C38A-4825-9438-448A3B5FEB14}" srcOrd="0" destOrd="0" parTransId="{371DBBA3-DBD3-4CC8-BB27-04FDD977F82C}" sibTransId="{8279496B-2848-459E-B841-54CBBEB70B71}"/>
    <dgm:cxn modelId="{661EB457-919A-4F67-8BC1-2BEE6F482C5A}" type="presOf" srcId="{3C2F14AC-AA5B-4691-B241-0B1F7D7A94A3}" destId="{B9879109-7145-49FD-A7B5-614DD3AEE821}" srcOrd="0" destOrd="0" presId="urn:microsoft.com/office/officeart/2005/8/layout/hierarchy1"/>
    <dgm:cxn modelId="{30481A84-09FB-42B8-8741-3B46A27D101B}" srcId="{FD38C4E1-520A-4F5A-9CBF-E81CB3CBE9AD}" destId="{3C2F14AC-AA5B-4691-B241-0B1F7D7A94A3}" srcOrd="0" destOrd="0" parTransId="{94B030AD-FDBA-463F-9EDE-397FCA7ADB68}" sibTransId="{6A442C3B-E73C-4C2A-A0D3-CB464AD101BA}"/>
    <dgm:cxn modelId="{DCB6EB98-0208-4161-AFE6-A7ECD897CB08}" type="presOf" srcId="{D498C124-1DF4-415A-8E32-B96DD8D35ADD}" destId="{47D5B7AF-860F-4A76-BC3E-2DF56A055020}" srcOrd="0" destOrd="0" presId="urn:microsoft.com/office/officeart/2005/8/layout/hierarchy1"/>
    <dgm:cxn modelId="{0EC8E0F0-289D-4408-B03A-8EEA48C46AEC}" type="presOf" srcId="{94B030AD-FDBA-463F-9EDE-397FCA7ADB68}" destId="{F1026A25-EC1A-44C9-9BF1-6E958F0B0282}" srcOrd="0" destOrd="0" presId="urn:microsoft.com/office/officeart/2005/8/layout/hierarchy1"/>
    <dgm:cxn modelId="{C5B0FF09-9B5A-4D31-A4CF-D56CD86D1A1E}" type="presOf" srcId="{15048AFE-62EF-4C32-9144-D541B236DECB}" destId="{C4F22F97-370B-44EC-A9B4-BDBC30E3BB92}" srcOrd="0" destOrd="0" presId="urn:microsoft.com/office/officeart/2005/8/layout/hierarchy1"/>
    <dgm:cxn modelId="{BF5EB943-447F-4FCC-94A4-C9AFF42675A2}" type="presOf" srcId="{B8D16C37-5F60-4B56-A723-4C64E1B8FF95}" destId="{F8AD96DB-4049-4400-952A-F99B299F08ED}" srcOrd="0" destOrd="0" presId="urn:microsoft.com/office/officeart/2005/8/layout/hierarchy1"/>
    <dgm:cxn modelId="{546C8207-537B-4AF1-936F-DE0CC60AFE2B}" type="presParOf" srcId="{21E5D690-8B91-425E-A51E-33F13BD0DCD2}" destId="{FF20B4C0-E445-4A28-9872-DAD68F843319}" srcOrd="0" destOrd="0" presId="urn:microsoft.com/office/officeart/2005/8/layout/hierarchy1"/>
    <dgm:cxn modelId="{01EC4939-58E3-43C2-8A96-2351756F58FA}" type="presParOf" srcId="{FF20B4C0-E445-4A28-9872-DAD68F843319}" destId="{036BD6EA-D657-46E5-80ED-4CAB6F06C8A3}" srcOrd="0" destOrd="0" presId="urn:microsoft.com/office/officeart/2005/8/layout/hierarchy1"/>
    <dgm:cxn modelId="{92169910-10CB-4215-81F6-DEE32CB782B4}" type="presParOf" srcId="{036BD6EA-D657-46E5-80ED-4CAB6F06C8A3}" destId="{01FA88E0-7220-41F1-9251-557CB5D32B78}" srcOrd="0" destOrd="0" presId="urn:microsoft.com/office/officeart/2005/8/layout/hierarchy1"/>
    <dgm:cxn modelId="{4496C6DC-C9D4-4FA9-99C8-7B0387E9D226}" type="presParOf" srcId="{036BD6EA-D657-46E5-80ED-4CAB6F06C8A3}" destId="{26B1C411-D5F3-4C9F-AF2D-D9DB22DC5C30}" srcOrd="1" destOrd="0" presId="urn:microsoft.com/office/officeart/2005/8/layout/hierarchy1"/>
    <dgm:cxn modelId="{4DE02DE7-3779-424A-ADB5-0D3773B66D20}" type="presParOf" srcId="{FF20B4C0-E445-4A28-9872-DAD68F843319}" destId="{3AF50A2F-D4B4-473C-BB8A-4D00599D210C}" srcOrd="1" destOrd="0" presId="urn:microsoft.com/office/officeart/2005/8/layout/hierarchy1"/>
    <dgm:cxn modelId="{AAF027C5-2BD0-40C2-AB2F-62A2F990FDE8}" type="presParOf" srcId="{3AF50A2F-D4B4-473C-BB8A-4D00599D210C}" destId="{F1026A25-EC1A-44C9-9BF1-6E958F0B0282}" srcOrd="0" destOrd="0" presId="urn:microsoft.com/office/officeart/2005/8/layout/hierarchy1"/>
    <dgm:cxn modelId="{252DEB80-B3BB-4788-90EC-8DDCCA560308}" type="presParOf" srcId="{3AF50A2F-D4B4-473C-BB8A-4D00599D210C}" destId="{CE30F651-A0B8-461F-8C9C-852AE309ED57}" srcOrd="1" destOrd="0" presId="urn:microsoft.com/office/officeart/2005/8/layout/hierarchy1"/>
    <dgm:cxn modelId="{F276A1C8-5AED-4134-A60D-2CD474913FB5}" type="presParOf" srcId="{CE30F651-A0B8-461F-8C9C-852AE309ED57}" destId="{E372ECFC-9F75-42D8-9689-DB002E1F3D55}" srcOrd="0" destOrd="0" presId="urn:microsoft.com/office/officeart/2005/8/layout/hierarchy1"/>
    <dgm:cxn modelId="{D418EEAD-8F35-46CC-AB65-9B087F78F919}" type="presParOf" srcId="{E372ECFC-9F75-42D8-9689-DB002E1F3D55}" destId="{4D6B7AC0-1EAF-4410-851B-4ACAE30E4F21}" srcOrd="0" destOrd="0" presId="urn:microsoft.com/office/officeart/2005/8/layout/hierarchy1"/>
    <dgm:cxn modelId="{A582AA29-E540-49B6-B09B-EDA044B3816B}" type="presParOf" srcId="{E372ECFC-9F75-42D8-9689-DB002E1F3D55}" destId="{B9879109-7145-49FD-A7B5-614DD3AEE821}" srcOrd="1" destOrd="0" presId="urn:microsoft.com/office/officeart/2005/8/layout/hierarchy1"/>
    <dgm:cxn modelId="{037CDC8E-2000-47E7-A95F-A70CC51057B4}" type="presParOf" srcId="{CE30F651-A0B8-461F-8C9C-852AE309ED57}" destId="{B199AB89-214E-4771-91A3-98BAC6CDF896}" srcOrd="1" destOrd="0" presId="urn:microsoft.com/office/officeart/2005/8/layout/hierarchy1"/>
    <dgm:cxn modelId="{4A6C0D2D-FE9B-4A9E-ABC7-1188DA9286B5}" type="presParOf" srcId="{B199AB89-214E-4771-91A3-98BAC6CDF896}" destId="{82B42662-856B-4BD1-ACDD-5386B872CEEE}" srcOrd="0" destOrd="0" presId="urn:microsoft.com/office/officeart/2005/8/layout/hierarchy1"/>
    <dgm:cxn modelId="{68145143-A253-4828-99D1-AB8295A055E5}" type="presParOf" srcId="{B199AB89-214E-4771-91A3-98BAC6CDF896}" destId="{6E960C70-2FC4-4363-92D7-7EE8FD899B1A}" srcOrd="1" destOrd="0" presId="urn:microsoft.com/office/officeart/2005/8/layout/hierarchy1"/>
    <dgm:cxn modelId="{300FBA66-93CF-4E43-AEAF-5D8672EA89A0}" type="presParOf" srcId="{6E960C70-2FC4-4363-92D7-7EE8FD899B1A}" destId="{6CCF6778-6F5F-43FD-97BF-FCCAA0DFA693}" srcOrd="0" destOrd="0" presId="urn:microsoft.com/office/officeart/2005/8/layout/hierarchy1"/>
    <dgm:cxn modelId="{513ADC08-8AA3-4F98-ADBE-FC8C1F0CC60C}" type="presParOf" srcId="{6CCF6778-6F5F-43FD-97BF-FCCAA0DFA693}" destId="{B8BECC23-4A4F-42AE-8280-4F4EF405C53E}" srcOrd="0" destOrd="0" presId="urn:microsoft.com/office/officeart/2005/8/layout/hierarchy1"/>
    <dgm:cxn modelId="{A88894BA-A91B-4C55-A4C7-80845DB8AFE4}" type="presParOf" srcId="{6CCF6778-6F5F-43FD-97BF-FCCAA0DFA693}" destId="{47D5B7AF-860F-4A76-BC3E-2DF56A055020}" srcOrd="1" destOrd="0" presId="urn:microsoft.com/office/officeart/2005/8/layout/hierarchy1"/>
    <dgm:cxn modelId="{9C91F3C7-D878-4DB8-8127-15AE8C5A8DAD}" type="presParOf" srcId="{6E960C70-2FC4-4363-92D7-7EE8FD899B1A}" destId="{0B821720-BDF5-4DE0-9982-8B655639597B}" srcOrd="1" destOrd="0" presId="urn:microsoft.com/office/officeart/2005/8/layout/hierarchy1"/>
    <dgm:cxn modelId="{6AACFD00-D2DB-4389-B5A0-9CB686FA1B18}" type="presParOf" srcId="{B199AB89-214E-4771-91A3-98BAC6CDF896}" destId="{C4F22F97-370B-44EC-A9B4-BDBC30E3BB92}" srcOrd="2" destOrd="0" presId="urn:microsoft.com/office/officeart/2005/8/layout/hierarchy1"/>
    <dgm:cxn modelId="{F72C06FA-ABAB-4767-945F-9D41B3616D3B}" type="presParOf" srcId="{B199AB89-214E-4771-91A3-98BAC6CDF896}" destId="{4CD2F49E-6823-4261-B8AB-23417F40218E}" srcOrd="3" destOrd="0" presId="urn:microsoft.com/office/officeart/2005/8/layout/hierarchy1"/>
    <dgm:cxn modelId="{98DC4DAD-B384-450B-B9A9-8345131863CA}" type="presParOf" srcId="{4CD2F49E-6823-4261-B8AB-23417F40218E}" destId="{AD3D3986-CBCE-4042-A901-EC6E49128FAE}" srcOrd="0" destOrd="0" presId="urn:microsoft.com/office/officeart/2005/8/layout/hierarchy1"/>
    <dgm:cxn modelId="{079D5B7F-162C-4022-816D-D0C73F5B0A1A}" type="presParOf" srcId="{AD3D3986-CBCE-4042-A901-EC6E49128FAE}" destId="{5E12A1CE-52BE-45B9-803C-B2A8D0FDEDA4}" srcOrd="0" destOrd="0" presId="urn:microsoft.com/office/officeart/2005/8/layout/hierarchy1"/>
    <dgm:cxn modelId="{03168BD9-7712-4D45-9EA2-44F4226F86C9}" type="presParOf" srcId="{AD3D3986-CBCE-4042-A901-EC6E49128FAE}" destId="{F8AD96DB-4049-4400-952A-F99B299F08ED}" srcOrd="1" destOrd="0" presId="urn:microsoft.com/office/officeart/2005/8/layout/hierarchy1"/>
    <dgm:cxn modelId="{BE118964-469D-49A7-8241-5F2F914827D0}" type="presParOf" srcId="{4CD2F49E-6823-4261-B8AB-23417F40218E}" destId="{81DA2B76-31B9-46A8-88C1-211ACD7DCBC1}" srcOrd="1" destOrd="0" presId="urn:microsoft.com/office/officeart/2005/8/layout/hierarchy1"/>
    <dgm:cxn modelId="{2E4C9FBA-301E-4745-BD0E-E0CD50111E9C}" type="presParOf" srcId="{3AF50A2F-D4B4-473C-BB8A-4D00599D210C}" destId="{EC109612-AEE9-4553-BB55-E7F7780CA11F}" srcOrd="2" destOrd="0" presId="urn:microsoft.com/office/officeart/2005/8/layout/hierarchy1"/>
    <dgm:cxn modelId="{3EFC676F-D7C4-49C2-B50B-5C6CB39E7E01}" type="presParOf" srcId="{3AF50A2F-D4B4-473C-BB8A-4D00599D210C}" destId="{24D9913A-8D41-4B30-A10F-48E8DB6EEAA5}" srcOrd="3" destOrd="0" presId="urn:microsoft.com/office/officeart/2005/8/layout/hierarchy1"/>
    <dgm:cxn modelId="{774A7237-179E-4C12-9549-7DAB66218EAE}" type="presParOf" srcId="{24D9913A-8D41-4B30-A10F-48E8DB6EEAA5}" destId="{7265CD6A-03D7-4322-93D0-FA7359A7E610}" srcOrd="0" destOrd="0" presId="urn:microsoft.com/office/officeart/2005/8/layout/hierarchy1"/>
    <dgm:cxn modelId="{61D3CC66-D799-4B55-B2F6-318491121958}" type="presParOf" srcId="{7265CD6A-03D7-4322-93D0-FA7359A7E610}" destId="{6A1FEB10-9D0E-4D94-BEBF-FD63A4AE7E10}" srcOrd="0" destOrd="0" presId="urn:microsoft.com/office/officeart/2005/8/layout/hierarchy1"/>
    <dgm:cxn modelId="{F1E5213B-5DB7-4F2C-A40E-D313E4656341}" type="presParOf" srcId="{7265CD6A-03D7-4322-93D0-FA7359A7E610}" destId="{94A0CD77-4D03-4E41-B782-02963ABA6DCB}" srcOrd="1" destOrd="0" presId="urn:microsoft.com/office/officeart/2005/8/layout/hierarchy1"/>
    <dgm:cxn modelId="{995F84A4-4AF0-4D5A-994E-A9F2EEF0B781}" type="presParOf" srcId="{24D9913A-8D41-4B30-A10F-48E8DB6EEAA5}" destId="{010C21EE-14F3-4DCC-9332-F7B49F57F23B}" srcOrd="1" destOrd="0" presId="urn:microsoft.com/office/officeart/2005/8/layout/hierarchy1"/>
    <dgm:cxn modelId="{001E1F54-D133-4683-A082-F6111A98BEA8}" type="presParOf" srcId="{010C21EE-14F3-4DCC-9332-F7B49F57F23B}" destId="{F479CEE9-1FF0-466D-B36B-F4BE588691A4}" srcOrd="0" destOrd="0" presId="urn:microsoft.com/office/officeart/2005/8/layout/hierarchy1"/>
    <dgm:cxn modelId="{6CDFE1FE-CF6B-4A4A-9B64-ADD0A9A61A42}" type="presParOf" srcId="{010C21EE-14F3-4DCC-9332-F7B49F57F23B}" destId="{F3535DD6-5482-4C51-A969-9DD0D5B008FD}" srcOrd="1" destOrd="0" presId="urn:microsoft.com/office/officeart/2005/8/layout/hierarchy1"/>
    <dgm:cxn modelId="{D98FCEA0-AF08-4C85-94B5-4E142362C26C}" type="presParOf" srcId="{F3535DD6-5482-4C51-A969-9DD0D5B008FD}" destId="{C0002577-E6D4-4D73-9068-C2FAE6334DC6}" srcOrd="0" destOrd="0" presId="urn:microsoft.com/office/officeart/2005/8/layout/hierarchy1"/>
    <dgm:cxn modelId="{18365741-4224-4E39-9B43-30DED6E622F6}" type="presParOf" srcId="{C0002577-E6D4-4D73-9068-C2FAE6334DC6}" destId="{BCFA3FA9-9A2A-4C8B-9BA6-22EAB4CF7CFB}" srcOrd="0" destOrd="0" presId="urn:microsoft.com/office/officeart/2005/8/layout/hierarchy1"/>
    <dgm:cxn modelId="{382167CD-0EF1-4D06-A637-A76F1B3C152D}" type="presParOf" srcId="{C0002577-E6D4-4D73-9068-C2FAE6334DC6}" destId="{0CA751FC-DDE1-414C-B527-A49E2E42CF69}" srcOrd="1" destOrd="0" presId="urn:microsoft.com/office/officeart/2005/8/layout/hierarchy1"/>
    <dgm:cxn modelId="{D3B8B51A-4857-409F-A391-227F17A405AA}" type="presParOf" srcId="{F3535DD6-5482-4C51-A969-9DD0D5B008FD}" destId="{3D3CF5AD-77B8-4AAC-9452-327E769C57C9}" srcOrd="1" destOrd="0" presId="urn:microsoft.com/office/officeart/2005/8/layout/hierarchy1"/>
    <dgm:cxn modelId="{E1771441-6444-4C8F-84EA-8DE542C224B0}" type="presParOf" srcId="{010C21EE-14F3-4DCC-9332-F7B49F57F23B}" destId="{2E6624D1-7BDA-4172-8975-3FFB15A84391}" srcOrd="2" destOrd="0" presId="urn:microsoft.com/office/officeart/2005/8/layout/hierarchy1"/>
    <dgm:cxn modelId="{B466CEA3-2024-4B5A-8B8F-5342B38AB1E4}" type="presParOf" srcId="{010C21EE-14F3-4DCC-9332-F7B49F57F23B}" destId="{0C14B99E-18AD-418F-960C-FE86B2398F69}" srcOrd="3" destOrd="0" presId="urn:microsoft.com/office/officeart/2005/8/layout/hierarchy1"/>
    <dgm:cxn modelId="{CCB39083-F496-443E-BE2C-3CA505C7C480}" type="presParOf" srcId="{0C14B99E-18AD-418F-960C-FE86B2398F69}" destId="{19BEA294-6DE7-4F27-9043-FD8BE51A4E1B}" srcOrd="0" destOrd="0" presId="urn:microsoft.com/office/officeart/2005/8/layout/hierarchy1"/>
    <dgm:cxn modelId="{82A32928-10DC-4591-AD3E-AFE781827866}" type="presParOf" srcId="{19BEA294-6DE7-4F27-9043-FD8BE51A4E1B}" destId="{80631800-E305-4C96-BF86-3601594F129B}" srcOrd="0" destOrd="0" presId="urn:microsoft.com/office/officeart/2005/8/layout/hierarchy1"/>
    <dgm:cxn modelId="{2ABDE9B1-AA34-4FE7-BD69-EBFA6170F063}" type="presParOf" srcId="{19BEA294-6DE7-4F27-9043-FD8BE51A4E1B}" destId="{9CFC3E2A-F6EA-4CD4-864B-82759B63EFCC}" srcOrd="1" destOrd="0" presId="urn:microsoft.com/office/officeart/2005/8/layout/hierarchy1"/>
    <dgm:cxn modelId="{1A7D9EEE-ADF3-4A11-BD2F-302B8BEC2F3E}" type="presParOf" srcId="{0C14B99E-18AD-418F-960C-FE86B2398F69}" destId="{0EEC7FF3-3D98-4DCF-A946-912CCFAF1C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F8A56-B287-4110-A248-C3B63272E99C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527538-82DC-44AF-B073-91649756CDB6}">
      <dgm:prSet phldrT="[文本]" custT="1"/>
      <dgm:spPr/>
      <dgm:t>
        <a:bodyPr/>
        <a:lstStyle/>
        <a:p>
          <a:r>
            <a:rPr lang="zh-CN" altLang="en-US" sz="2000" dirty="0" smtClean="0"/>
            <a:t>／</a:t>
          </a:r>
          <a:endParaRPr lang="zh-CN" altLang="en-US" sz="2000" dirty="0"/>
        </a:p>
      </dgm:t>
    </dgm:pt>
    <dgm:pt modelId="{EDF4F7DF-EE7C-4DC3-8506-E6033A007576}" type="parTrans" cxnId="{EA24ED3E-5049-4E3B-B49C-D4DD590687FF}">
      <dgm:prSet/>
      <dgm:spPr/>
      <dgm:t>
        <a:bodyPr/>
        <a:lstStyle/>
        <a:p>
          <a:endParaRPr lang="zh-CN" altLang="en-US"/>
        </a:p>
      </dgm:t>
    </dgm:pt>
    <dgm:pt modelId="{C6383D21-2036-47DD-AAD6-257AF7C4507F}" type="sibTrans" cxnId="{EA24ED3E-5049-4E3B-B49C-D4DD590687FF}">
      <dgm:prSet/>
      <dgm:spPr/>
      <dgm:t>
        <a:bodyPr/>
        <a:lstStyle/>
        <a:p>
          <a:endParaRPr lang="zh-CN" altLang="en-US"/>
        </a:p>
      </dgm:t>
    </dgm:pt>
    <dgm:pt modelId="{ACF357E8-F931-4A29-9596-1BC9C70BA498}">
      <dgm:prSet phldrT="[文本]" custT="1"/>
      <dgm:spPr/>
      <dgm:t>
        <a:bodyPr/>
        <a:lstStyle/>
        <a:p>
          <a:r>
            <a:rPr lang="en-US" altLang="zh-CN" sz="2000" dirty="0" err="1" smtClean="0">
              <a:latin typeface="华文楷体" pitchFamily="2" charset="-122"/>
              <a:ea typeface="华文楷体" pitchFamily="2" charset="-122"/>
            </a:rPr>
            <a:t>jsp,html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37BEED9D-FD46-4DB8-9378-49D2DED4FD7F}" type="parTrans" cxnId="{049F3789-147D-4653-98C6-830538D07FFA}">
      <dgm:prSet/>
      <dgm:spPr/>
      <dgm:t>
        <a:bodyPr/>
        <a:lstStyle/>
        <a:p>
          <a:endParaRPr lang="zh-CN" altLang="en-US" sz="2000"/>
        </a:p>
      </dgm:t>
    </dgm:pt>
    <dgm:pt modelId="{E79DB085-222F-47E1-93B4-05613B5017B0}" type="sibTrans" cxnId="{049F3789-147D-4653-98C6-830538D07FFA}">
      <dgm:prSet/>
      <dgm:spPr/>
      <dgm:t>
        <a:bodyPr/>
        <a:lstStyle/>
        <a:p>
          <a:endParaRPr lang="zh-CN" altLang="en-US"/>
        </a:p>
      </dgm:t>
    </dgm:pt>
    <dgm:pt modelId="{F8A2A53B-88F2-4549-B118-ED529DB17A9B}">
      <dgm:prSet phldrT="[文本]" custT="1"/>
      <dgm:spPr/>
      <dgm:t>
        <a:bodyPr/>
        <a:lstStyle/>
        <a:p>
          <a:r>
            <a:rPr lang="en-US" altLang="zh-CN" sz="2000" dirty="0" smtClean="0"/>
            <a:t>WEB-NF</a:t>
          </a:r>
          <a:endParaRPr lang="zh-CN" altLang="en-US" sz="2000" dirty="0"/>
        </a:p>
      </dgm:t>
    </dgm:pt>
    <dgm:pt modelId="{0529751B-8D74-4D19-BBCE-63EAAA6C45BB}" type="parTrans" cxnId="{831F9978-FD33-4965-B0D0-A635A28AF77C}">
      <dgm:prSet/>
      <dgm:spPr/>
      <dgm:t>
        <a:bodyPr/>
        <a:lstStyle/>
        <a:p>
          <a:endParaRPr lang="zh-CN" altLang="en-US" sz="2000"/>
        </a:p>
      </dgm:t>
    </dgm:pt>
    <dgm:pt modelId="{08884503-E306-4846-90FB-BB9E14C41109}" type="sibTrans" cxnId="{831F9978-FD33-4965-B0D0-A635A28AF77C}">
      <dgm:prSet/>
      <dgm:spPr/>
      <dgm:t>
        <a:bodyPr/>
        <a:lstStyle/>
        <a:p>
          <a:endParaRPr lang="zh-CN" altLang="en-US"/>
        </a:p>
      </dgm:t>
    </dgm:pt>
    <dgm:pt modelId="{1CC922F2-36A7-4F50-9281-97C7E7967039}">
      <dgm:prSet phldrT="[文本]" custT="1"/>
      <dgm:spPr/>
      <dgm:t>
        <a:bodyPr/>
        <a:lstStyle/>
        <a:p>
          <a:r>
            <a:rPr lang="en-US" altLang="zh-CN" sz="2000" dirty="0" smtClean="0"/>
            <a:t>Web.xml</a:t>
          </a:r>
          <a:endParaRPr lang="zh-CN" altLang="en-US" sz="2000" dirty="0"/>
        </a:p>
      </dgm:t>
    </dgm:pt>
    <dgm:pt modelId="{E2DE4E29-0EDE-47D5-91DD-8189E77AF5FE}" type="parTrans" cxnId="{336B70B2-05F9-4FDF-A810-8DB61D5786D0}">
      <dgm:prSet/>
      <dgm:spPr/>
      <dgm:t>
        <a:bodyPr/>
        <a:lstStyle/>
        <a:p>
          <a:endParaRPr lang="zh-CN" altLang="en-US" sz="2000"/>
        </a:p>
      </dgm:t>
    </dgm:pt>
    <dgm:pt modelId="{DED0BCFB-6FB3-4A8B-A36F-DD1958EC2671}" type="sibTrans" cxnId="{336B70B2-05F9-4FDF-A810-8DB61D5786D0}">
      <dgm:prSet/>
      <dgm:spPr/>
      <dgm:t>
        <a:bodyPr/>
        <a:lstStyle/>
        <a:p>
          <a:endParaRPr lang="zh-CN" altLang="en-US"/>
        </a:p>
      </dgm:t>
    </dgm:pt>
    <dgm:pt modelId="{AFD57156-E80D-4FCB-9625-44BC4E7B8AAE}">
      <dgm:prSet custT="1"/>
      <dgm:spPr/>
      <dgm:t>
        <a:bodyPr/>
        <a:lstStyle/>
        <a:p>
          <a:r>
            <a:rPr lang="en-US" altLang="zh-CN" sz="1800" dirty="0" smtClean="0"/>
            <a:t>META-INF</a:t>
          </a:r>
          <a:endParaRPr lang="zh-CN" altLang="en-US" sz="1800" dirty="0"/>
        </a:p>
      </dgm:t>
    </dgm:pt>
    <dgm:pt modelId="{ACEA1293-CBFD-4395-86B4-C7E5097CBB97}" type="parTrans" cxnId="{BED3D0B2-F0B6-4385-BED3-D17F28219D4B}">
      <dgm:prSet/>
      <dgm:spPr/>
      <dgm:t>
        <a:bodyPr/>
        <a:lstStyle/>
        <a:p>
          <a:endParaRPr lang="zh-CN" altLang="en-US"/>
        </a:p>
      </dgm:t>
    </dgm:pt>
    <dgm:pt modelId="{1851DF3E-6C35-43F2-9FD6-61F301FF59EE}" type="sibTrans" cxnId="{BED3D0B2-F0B6-4385-BED3-D17F28219D4B}">
      <dgm:prSet/>
      <dgm:spPr/>
      <dgm:t>
        <a:bodyPr/>
        <a:lstStyle/>
        <a:p>
          <a:endParaRPr lang="zh-CN" altLang="en-US"/>
        </a:p>
      </dgm:t>
    </dgm:pt>
    <dgm:pt modelId="{F7FF80B9-9C53-4327-8E7E-E65162515600}">
      <dgm:prSet custT="1"/>
      <dgm:spPr/>
      <dgm:t>
        <a:bodyPr/>
        <a:lstStyle/>
        <a:p>
          <a:r>
            <a:rPr lang="en-US" altLang="zh-CN" sz="1800" dirty="0" smtClean="0"/>
            <a:t>.</a:t>
          </a:r>
          <a:r>
            <a:rPr lang="en-US" altLang="zh-CN" sz="1800" dirty="0" err="1" smtClean="0"/>
            <a:t>tld</a:t>
          </a:r>
          <a:endParaRPr lang="zh-CN" altLang="en-US" sz="1800" dirty="0"/>
        </a:p>
      </dgm:t>
    </dgm:pt>
    <dgm:pt modelId="{8063EDEC-D521-4343-A449-8A6217F1FE00}" type="parTrans" cxnId="{21ECB438-3B02-45FA-B88C-6335E21EFF3E}">
      <dgm:prSet/>
      <dgm:spPr/>
      <dgm:t>
        <a:bodyPr/>
        <a:lstStyle/>
        <a:p>
          <a:endParaRPr lang="zh-CN" altLang="en-US"/>
        </a:p>
      </dgm:t>
    </dgm:pt>
    <dgm:pt modelId="{0B6CF9B6-1EC6-4E58-AC72-9872D385A98E}" type="sibTrans" cxnId="{21ECB438-3B02-45FA-B88C-6335E21EFF3E}">
      <dgm:prSet/>
      <dgm:spPr/>
      <dgm:t>
        <a:bodyPr/>
        <a:lstStyle/>
        <a:p>
          <a:endParaRPr lang="zh-CN" altLang="en-US"/>
        </a:p>
      </dgm:t>
    </dgm:pt>
    <dgm:pt modelId="{DADE572F-0FB6-49AE-B815-6BB26432ACA0}">
      <dgm:prSet custT="1"/>
      <dgm:spPr/>
      <dgm:t>
        <a:bodyPr/>
        <a:lstStyle/>
        <a:p>
          <a:r>
            <a:rPr lang="en-US" altLang="zh-CN" sz="1800" dirty="0" smtClean="0"/>
            <a:t>lib</a:t>
          </a:r>
          <a:endParaRPr lang="zh-CN" altLang="en-US" sz="1800" dirty="0"/>
        </a:p>
      </dgm:t>
    </dgm:pt>
    <dgm:pt modelId="{5BCA5085-68BD-4885-9527-2B6230F659C4}" type="parTrans" cxnId="{D956B876-1C8B-47B8-A4C2-E132685AAE0F}">
      <dgm:prSet/>
      <dgm:spPr/>
      <dgm:t>
        <a:bodyPr/>
        <a:lstStyle/>
        <a:p>
          <a:endParaRPr lang="zh-CN" altLang="en-US"/>
        </a:p>
      </dgm:t>
    </dgm:pt>
    <dgm:pt modelId="{EEAD578B-68B4-4D36-9C1A-553154E8B70B}" type="sibTrans" cxnId="{D956B876-1C8B-47B8-A4C2-E132685AAE0F}">
      <dgm:prSet/>
      <dgm:spPr/>
      <dgm:t>
        <a:bodyPr/>
        <a:lstStyle/>
        <a:p>
          <a:endParaRPr lang="zh-CN" altLang="en-US"/>
        </a:p>
      </dgm:t>
    </dgm:pt>
    <dgm:pt modelId="{DCFE6405-568E-4341-AA08-B8066AE4AF27}">
      <dgm:prSet custT="1"/>
      <dgm:spPr/>
      <dgm:t>
        <a:bodyPr/>
        <a:lstStyle/>
        <a:p>
          <a:r>
            <a:rPr lang="en-US" altLang="zh-CN" sz="1800" dirty="0" smtClean="0"/>
            <a:t>classes</a:t>
          </a:r>
          <a:endParaRPr lang="zh-CN" altLang="en-US" sz="1800" dirty="0"/>
        </a:p>
      </dgm:t>
    </dgm:pt>
    <dgm:pt modelId="{8B035657-8671-4F11-8332-32A4D91C040F}" type="parTrans" cxnId="{CEA9AEFA-41E9-48F0-A019-2D2BF7746084}">
      <dgm:prSet/>
      <dgm:spPr/>
      <dgm:t>
        <a:bodyPr/>
        <a:lstStyle/>
        <a:p>
          <a:endParaRPr lang="zh-CN" altLang="en-US"/>
        </a:p>
      </dgm:t>
    </dgm:pt>
    <dgm:pt modelId="{985CE455-973C-49CB-BC57-B69B90BFCE61}" type="sibTrans" cxnId="{CEA9AEFA-41E9-48F0-A019-2D2BF7746084}">
      <dgm:prSet/>
      <dgm:spPr/>
      <dgm:t>
        <a:bodyPr/>
        <a:lstStyle/>
        <a:p>
          <a:endParaRPr lang="zh-CN" altLang="en-US"/>
        </a:p>
      </dgm:t>
    </dgm:pt>
    <dgm:pt modelId="{962A4FF8-42C5-45FE-AE18-3C750171B15C}">
      <dgm:prSet custT="1"/>
      <dgm:spPr/>
      <dgm:t>
        <a:bodyPr/>
        <a:lstStyle/>
        <a:p>
          <a:r>
            <a:rPr lang="en-US" altLang="zh-CN" sz="1800" dirty="0" smtClean="0"/>
            <a:t>MANIFEST.MF</a:t>
          </a:r>
          <a:endParaRPr lang="zh-CN" altLang="en-US" sz="1800" dirty="0"/>
        </a:p>
      </dgm:t>
    </dgm:pt>
    <dgm:pt modelId="{96A1DF18-C311-4B84-BA38-E8D50408A984}" type="parTrans" cxnId="{7C6DE381-2BE9-4C5A-AAC4-E2BBFCD41EA1}">
      <dgm:prSet/>
      <dgm:spPr/>
      <dgm:t>
        <a:bodyPr/>
        <a:lstStyle/>
        <a:p>
          <a:endParaRPr lang="zh-CN" altLang="en-US"/>
        </a:p>
      </dgm:t>
    </dgm:pt>
    <dgm:pt modelId="{49D4727F-6F93-47F9-AC99-825D7E3370E4}" type="sibTrans" cxnId="{7C6DE381-2BE9-4C5A-AAC4-E2BBFCD41EA1}">
      <dgm:prSet/>
      <dgm:spPr/>
      <dgm:t>
        <a:bodyPr/>
        <a:lstStyle/>
        <a:p>
          <a:endParaRPr lang="zh-CN" altLang="en-US"/>
        </a:p>
      </dgm:t>
    </dgm:pt>
    <dgm:pt modelId="{BEA6CF50-F1A2-418A-96B3-0FA822C6DAAB}">
      <dgm:prSet custT="1"/>
      <dgm:spPr/>
      <dgm:t>
        <a:bodyPr/>
        <a:lstStyle/>
        <a:p>
          <a:r>
            <a:rPr lang="en-US" altLang="zh-CN" sz="1800" dirty="0" smtClean="0"/>
            <a:t>.class</a:t>
          </a:r>
          <a:endParaRPr lang="zh-CN" altLang="en-US" sz="1800" dirty="0"/>
        </a:p>
      </dgm:t>
    </dgm:pt>
    <dgm:pt modelId="{F4180E6C-D16B-4020-8E82-45389004546E}" type="parTrans" cxnId="{F10C241C-2572-4447-A7B7-D16A48BF3A91}">
      <dgm:prSet/>
      <dgm:spPr/>
      <dgm:t>
        <a:bodyPr/>
        <a:lstStyle/>
        <a:p>
          <a:endParaRPr lang="zh-CN" altLang="en-US"/>
        </a:p>
      </dgm:t>
    </dgm:pt>
    <dgm:pt modelId="{37FC837A-BB21-43E9-B59C-8458CA899261}" type="sibTrans" cxnId="{F10C241C-2572-4447-A7B7-D16A48BF3A91}">
      <dgm:prSet/>
      <dgm:spPr/>
      <dgm:t>
        <a:bodyPr/>
        <a:lstStyle/>
        <a:p>
          <a:endParaRPr lang="zh-CN" altLang="en-US"/>
        </a:p>
      </dgm:t>
    </dgm:pt>
    <dgm:pt modelId="{9AB2EA17-3469-4D27-8C1E-FE6728B879C2}">
      <dgm:prSet custT="1"/>
      <dgm:spPr/>
      <dgm:t>
        <a:bodyPr/>
        <a:lstStyle/>
        <a:p>
          <a:r>
            <a:rPr lang="en-US" altLang="zh-CN" sz="1800" dirty="0" smtClean="0"/>
            <a:t>.jar</a:t>
          </a:r>
          <a:endParaRPr lang="zh-CN" altLang="en-US" sz="1800" dirty="0"/>
        </a:p>
      </dgm:t>
    </dgm:pt>
    <dgm:pt modelId="{2EC85D2D-4A69-4602-8D8C-16A04BC151F0}" type="parTrans" cxnId="{85FAFE48-A728-42A4-8C26-F860B25E2CD7}">
      <dgm:prSet/>
      <dgm:spPr/>
      <dgm:t>
        <a:bodyPr/>
        <a:lstStyle/>
        <a:p>
          <a:endParaRPr lang="zh-CN" altLang="en-US"/>
        </a:p>
      </dgm:t>
    </dgm:pt>
    <dgm:pt modelId="{ABC05E11-AF3A-44E1-AB09-603263CEDD98}" type="sibTrans" cxnId="{85FAFE48-A728-42A4-8C26-F860B25E2CD7}">
      <dgm:prSet/>
      <dgm:spPr/>
      <dgm:t>
        <a:bodyPr/>
        <a:lstStyle/>
        <a:p>
          <a:endParaRPr lang="zh-CN" altLang="en-US"/>
        </a:p>
      </dgm:t>
    </dgm:pt>
    <dgm:pt modelId="{7C5A71EA-595D-4A15-B958-5A121C1A85B2}" type="pres">
      <dgm:prSet presAssocID="{660F8A56-B287-4110-A248-C3B63272E9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79EB2F5-F6B1-4BA6-9605-5714509267CC}" type="pres">
      <dgm:prSet presAssocID="{03527538-82DC-44AF-B073-91649756CDB6}" presName="hierRoot1" presStyleCnt="0"/>
      <dgm:spPr/>
    </dgm:pt>
    <dgm:pt modelId="{5C849F70-B96D-4FD7-A773-9FA4A4ECDE87}" type="pres">
      <dgm:prSet presAssocID="{03527538-82DC-44AF-B073-91649756CDB6}" presName="composite" presStyleCnt="0"/>
      <dgm:spPr/>
    </dgm:pt>
    <dgm:pt modelId="{A36740D0-17E4-411E-9B0B-3FC94C20787A}" type="pres">
      <dgm:prSet presAssocID="{03527538-82DC-44AF-B073-91649756CDB6}" presName="background" presStyleLbl="node0" presStyleIdx="0" presStyleCnt="1"/>
      <dgm:spPr/>
    </dgm:pt>
    <dgm:pt modelId="{C207818A-25A1-4E2F-A95B-7286DF591C41}" type="pres">
      <dgm:prSet presAssocID="{03527538-82DC-44AF-B073-91649756CDB6}" presName="text" presStyleLbl="fgAcc0" presStyleIdx="0" presStyleCnt="1" custScaleX="104284" custScaleY="70809" custLinFactNeighborX="-9450" custLinFactNeighborY="-742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1B1E91-CE9B-4CDF-A68E-B75B6BAF1617}" type="pres">
      <dgm:prSet presAssocID="{03527538-82DC-44AF-B073-91649756CDB6}" presName="hierChild2" presStyleCnt="0"/>
      <dgm:spPr/>
    </dgm:pt>
    <dgm:pt modelId="{041128C7-343E-4F56-87F6-433A855299D2}" type="pres">
      <dgm:prSet presAssocID="{37BEED9D-FD46-4DB8-9378-49D2DED4FD7F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0BFEE44D-48A9-4387-B60B-1FC3D7436C2E}" type="pres">
      <dgm:prSet presAssocID="{ACF357E8-F931-4A29-9596-1BC9C70BA498}" presName="hierRoot2" presStyleCnt="0"/>
      <dgm:spPr/>
    </dgm:pt>
    <dgm:pt modelId="{A0F3F8A5-B2D7-406F-935B-486F334B867F}" type="pres">
      <dgm:prSet presAssocID="{ACF357E8-F931-4A29-9596-1BC9C70BA498}" presName="composite2" presStyleCnt="0"/>
      <dgm:spPr/>
    </dgm:pt>
    <dgm:pt modelId="{AADFD8EA-2099-4CE0-AD93-271C0B71EFAC}" type="pres">
      <dgm:prSet presAssocID="{ACF357E8-F931-4A29-9596-1BC9C70BA498}" presName="background2" presStyleLbl="node2" presStyleIdx="0" presStyleCnt="3"/>
      <dgm:spPr/>
    </dgm:pt>
    <dgm:pt modelId="{9E621F56-9BFC-48C2-AC63-11CB23170387}" type="pres">
      <dgm:prSet presAssocID="{ACF357E8-F931-4A29-9596-1BC9C70BA498}" presName="text2" presStyleLbl="fgAcc2" presStyleIdx="0" presStyleCnt="3" custScaleX="109689" custScaleY="665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023F65-9FCC-4F52-A679-3671EA06C823}" type="pres">
      <dgm:prSet presAssocID="{ACF357E8-F931-4A29-9596-1BC9C70BA498}" presName="hierChild3" presStyleCnt="0"/>
      <dgm:spPr/>
    </dgm:pt>
    <dgm:pt modelId="{99D16BE3-C05C-4551-91F3-9A7992C15E83}" type="pres">
      <dgm:prSet presAssocID="{0529751B-8D74-4D19-BBCE-63EAAA6C45BB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90585E5E-F052-41DD-9873-5246BBBBDBE8}" type="pres">
      <dgm:prSet presAssocID="{F8A2A53B-88F2-4549-B118-ED529DB17A9B}" presName="hierRoot2" presStyleCnt="0"/>
      <dgm:spPr/>
    </dgm:pt>
    <dgm:pt modelId="{EB9A6C27-515C-491D-9725-C40888304556}" type="pres">
      <dgm:prSet presAssocID="{F8A2A53B-88F2-4549-B118-ED529DB17A9B}" presName="composite2" presStyleCnt="0"/>
      <dgm:spPr/>
    </dgm:pt>
    <dgm:pt modelId="{44D32659-5864-44A7-81A5-E1C762CE7D67}" type="pres">
      <dgm:prSet presAssocID="{F8A2A53B-88F2-4549-B118-ED529DB17A9B}" presName="background2" presStyleLbl="node2" presStyleIdx="1" presStyleCnt="3"/>
      <dgm:spPr/>
    </dgm:pt>
    <dgm:pt modelId="{665B48EE-C98F-4172-81E7-3F60D303330A}" type="pres">
      <dgm:prSet presAssocID="{F8A2A53B-88F2-4549-B118-ED529DB17A9B}" presName="text2" presStyleLbl="fgAcc2" presStyleIdx="1" presStyleCnt="3" custScaleX="115090" custScaleY="75306" custLinFactNeighborX="48065" custLinFactNeighborY="17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EE8D18-F73B-45E1-B669-066B13C6BC0C}" type="pres">
      <dgm:prSet presAssocID="{F8A2A53B-88F2-4549-B118-ED529DB17A9B}" presName="hierChild3" presStyleCnt="0"/>
      <dgm:spPr/>
    </dgm:pt>
    <dgm:pt modelId="{1363FCA7-32B2-48C9-963C-550E1704EE93}" type="pres">
      <dgm:prSet presAssocID="{E2DE4E29-0EDE-47D5-91DD-8189E77AF5FE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1108E120-899C-4BD1-B2B6-30A56BEA7AAB}" type="pres">
      <dgm:prSet presAssocID="{1CC922F2-36A7-4F50-9281-97C7E7967039}" presName="hierRoot3" presStyleCnt="0"/>
      <dgm:spPr/>
    </dgm:pt>
    <dgm:pt modelId="{100E7436-BA31-492B-AD14-C23B33C73B74}" type="pres">
      <dgm:prSet presAssocID="{1CC922F2-36A7-4F50-9281-97C7E7967039}" presName="composite3" presStyleCnt="0"/>
      <dgm:spPr/>
    </dgm:pt>
    <dgm:pt modelId="{D024C848-E5B6-4B7B-91CA-184A22A014E2}" type="pres">
      <dgm:prSet presAssocID="{1CC922F2-36A7-4F50-9281-97C7E7967039}" presName="background3" presStyleLbl="node3" presStyleIdx="0" presStyleCnt="5"/>
      <dgm:spPr/>
    </dgm:pt>
    <dgm:pt modelId="{1489B200-9776-4B10-9192-262742EF6782}" type="pres">
      <dgm:prSet presAssocID="{1CC922F2-36A7-4F50-9281-97C7E7967039}" presName="text3" presStyleLbl="fgAcc3" presStyleIdx="0" presStyleCnt="5" custScaleX="66785" custScaleY="59794" custLinFactNeighborX="-20501" custLinFactNeighborY="24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46B6A2-43E3-4D01-8751-283A09C8ED63}" type="pres">
      <dgm:prSet presAssocID="{1CC922F2-36A7-4F50-9281-97C7E7967039}" presName="hierChild4" presStyleCnt="0"/>
      <dgm:spPr/>
    </dgm:pt>
    <dgm:pt modelId="{C02BD60F-2C9D-43A6-B4AC-59E3FCBCD972}" type="pres">
      <dgm:prSet presAssocID="{8063EDEC-D521-4343-A449-8A6217F1FE00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15B91DFE-0485-4B04-979F-45C98253E1C1}" type="pres">
      <dgm:prSet presAssocID="{F7FF80B9-9C53-4327-8E7E-E65162515600}" presName="hierRoot3" presStyleCnt="0"/>
      <dgm:spPr/>
    </dgm:pt>
    <dgm:pt modelId="{849B20BC-F835-40AC-A399-E07D1ED3D19E}" type="pres">
      <dgm:prSet presAssocID="{F7FF80B9-9C53-4327-8E7E-E65162515600}" presName="composite3" presStyleCnt="0"/>
      <dgm:spPr/>
    </dgm:pt>
    <dgm:pt modelId="{FF5D372B-FE08-4991-8921-C8C9C13C50C8}" type="pres">
      <dgm:prSet presAssocID="{F7FF80B9-9C53-4327-8E7E-E65162515600}" presName="background3" presStyleLbl="node3" presStyleIdx="1" presStyleCnt="5"/>
      <dgm:spPr/>
    </dgm:pt>
    <dgm:pt modelId="{39D12BF1-2EBC-4877-8F55-D22508799E43}" type="pres">
      <dgm:prSet presAssocID="{F7FF80B9-9C53-4327-8E7E-E65162515600}" presName="text3" presStyleLbl="fgAcc3" presStyleIdx="1" presStyleCnt="5" custFlipVert="0" custScaleX="90177" custScaleY="59477" custLinFactNeighborX="-11952" custLinFactNeighborY="321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26F636-51EE-43B6-93C6-FA7438D935D3}" type="pres">
      <dgm:prSet presAssocID="{F7FF80B9-9C53-4327-8E7E-E65162515600}" presName="hierChild4" presStyleCnt="0"/>
      <dgm:spPr/>
    </dgm:pt>
    <dgm:pt modelId="{FBF281B1-7FB3-4B6B-B315-4D81BCEFD1C9}" type="pres">
      <dgm:prSet presAssocID="{5BCA5085-68BD-4885-9527-2B6230F659C4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6D860D37-6B3F-4B4C-B5A2-EF1200681ED1}" type="pres">
      <dgm:prSet presAssocID="{DADE572F-0FB6-49AE-B815-6BB26432ACA0}" presName="hierRoot3" presStyleCnt="0"/>
      <dgm:spPr/>
    </dgm:pt>
    <dgm:pt modelId="{9592A775-A6F7-4AF6-992A-D7ABA58EF070}" type="pres">
      <dgm:prSet presAssocID="{DADE572F-0FB6-49AE-B815-6BB26432ACA0}" presName="composite3" presStyleCnt="0"/>
      <dgm:spPr/>
    </dgm:pt>
    <dgm:pt modelId="{2DEB678A-C908-478B-B2AC-22A62458C2A6}" type="pres">
      <dgm:prSet presAssocID="{DADE572F-0FB6-49AE-B815-6BB26432ACA0}" presName="background3" presStyleLbl="node3" presStyleIdx="2" presStyleCnt="5"/>
      <dgm:spPr/>
    </dgm:pt>
    <dgm:pt modelId="{52D56AB6-6FCF-4C45-8B7D-B1A9189D6858}" type="pres">
      <dgm:prSet presAssocID="{DADE572F-0FB6-49AE-B815-6BB26432ACA0}" presName="text3" presStyleLbl="fgAcc3" presStyleIdx="2" presStyleCnt="5" custScaleX="74260" custScaleY="56030" custLinFactNeighborX="8690" custLinFactNeighborY="265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A2AC43-E6B5-47C5-B7FB-99838ADA8365}" type="pres">
      <dgm:prSet presAssocID="{DADE572F-0FB6-49AE-B815-6BB26432ACA0}" presName="hierChild4" presStyleCnt="0"/>
      <dgm:spPr/>
    </dgm:pt>
    <dgm:pt modelId="{F5273799-64AC-43C5-9DFC-5321F4DFF4C1}" type="pres">
      <dgm:prSet presAssocID="{2EC85D2D-4A69-4602-8D8C-16A04BC151F0}" presName="Name23" presStyleLbl="parChTrans1D4" presStyleIdx="0" presStyleCnt="2"/>
      <dgm:spPr/>
      <dgm:t>
        <a:bodyPr/>
        <a:lstStyle/>
        <a:p>
          <a:endParaRPr lang="zh-CN" altLang="en-US"/>
        </a:p>
      </dgm:t>
    </dgm:pt>
    <dgm:pt modelId="{461EBFE7-B8A6-4085-992C-CF70D4289A17}" type="pres">
      <dgm:prSet presAssocID="{9AB2EA17-3469-4D27-8C1E-FE6728B879C2}" presName="hierRoot4" presStyleCnt="0"/>
      <dgm:spPr/>
    </dgm:pt>
    <dgm:pt modelId="{E4C38701-D068-4C27-A3F5-2D1814526B80}" type="pres">
      <dgm:prSet presAssocID="{9AB2EA17-3469-4D27-8C1E-FE6728B879C2}" presName="composite4" presStyleCnt="0"/>
      <dgm:spPr/>
    </dgm:pt>
    <dgm:pt modelId="{6C901B77-87CA-4647-BA99-3B1007107EE8}" type="pres">
      <dgm:prSet presAssocID="{9AB2EA17-3469-4D27-8C1E-FE6728B879C2}" presName="background4" presStyleLbl="node4" presStyleIdx="0" presStyleCnt="2"/>
      <dgm:spPr/>
    </dgm:pt>
    <dgm:pt modelId="{E8D6678E-DB06-4568-AD0F-9EAB2A873142}" type="pres">
      <dgm:prSet presAssocID="{9AB2EA17-3469-4D27-8C1E-FE6728B879C2}" presName="text4" presStyleLbl="fgAcc4" presStyleIdx="0" presStyleCnt="2" custScaleY="58221" custLinFactNeighborX="-14478" custLinFactNeighborY="257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21693B-11E8-439C-92E1-EBA024818294}" type="pres">
      <dgm:prSet presAssocID="{9AB2EA17-3469-4D27-8C1E-FE6728B879C2}" presName="hierChild5" presStyleCnt="0"/>
      <dgm:spPr/>
    </dgm:pt>
    <dgm:pt modelId="{14D27481-9951-490C-A7C2-C82E9A96D464}" type="pres">
      <dgm:prSet presAssocID="{8B035657-8671-4F11-8332-32A4D91C040F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FA3B9D54-624B-49B1-A413-1D4CF7520118}" type="pres">
      <dgm:prSet presAssocID="{DCFE6405-568E-4341-AA08-B8066AE4AF27}" presName="hierRoot3" presStyleCnt="0"/>
      <dgm:spPr/>
    </dgm:pt>
    <dgm:pt modelId="{E3D32E1F-7CB8-447C-8371-508DF933DFA6}" type="pres">
      <dgm:prSet presAssocID="{DCFE6405-568E-4341-AA08-B8066AE4AF27}" presName="composite3" presStyleCnt="0"/>
      <dgm:spPr/>
    </dgm:pt>
    <dgm:pt modelId="{C2CA9B43-2171-4D3E-9AF1-E728C5844EE0}" type="pres">
      <dgm:prSet presAssocID="{DCFE6405-568E-4341-AA08-B8066AE4AF27}" presName="background3" presStyleLbl="node3" presStyleIdx="3" presStyleCnt="5"/>
      <dgm:spPr/>
    </dgm:pt>
    <dgm:pt modelId="{E6BE4669-DA76-4953-803F-8EC81524D6AC}" type="pres">
      <dgm:prSet presAssocID="{DCFE6405-568E-4341-AA08-B8066AE4AF27}" presName="text3" presStyleLbl="fgAcc3" presStyleIdx="3" presStyleCnt="5" custScaleX="74414" custScaleY="60757" custLinFactNeighborX="-10489" custLinFactNeighborY="184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AC946A-01C2-4082-BD6B-76B922D7DD34}" type="pres">
      <dgm:prSet presAssocID="{DCFE6405-568E-4341-AA08-B8066AE4AF27}" presName="hierChild4" presStyleCnt="0"/>
      <dgm:spPr/>
    </dgm:pt>
    <dgm:pt modelId="{2FFD95D2-7216-4F83-8C0A-E2E479524830}" type="pres">
      <dgm:prSet presAssocID="{F4180E6C-D16B-4020-8E82-45389004546E}" presName="Name23" presStyleLbl="parChTrans1D4" presStyleIdx="1" presStyleCnt="2"/>
      <dgm:spPr/>
      <dgm:t>
        <a:bodyPr/>
        <a:lstStyle/>
        <a:p>
          <a:endParaRPr lang="zh-CN" altLang="en-US"/>
        </a:p>
      </dgm:t>
    </dgm:pt>
    <dgm:pt modelId="{7B5DA4DD-CE6E-48AA-8478-2811A69547FD}" type="pres">
      <dgm:prSet presAssocID="{BEA6CF50-F1A2-418A-96B3-0FA822C6DAAB}" presName="hierRoot4" presStyleCnt="0"/>
      <dgm:spPr/>
    </dgm:pt>
    <dgm:pt modelId="{97CDD030-EB81-4841-9B08-454C8EFD7579}" type="pres">
      <dgm:prSet presAssocID="{BEA6CF50-F1A2-418A-96B3-0FA822C6DAAB}" presName="composite4" presStyleCnt="0"/>
      <dgm:spPr/>
    </dgm:pt>
    <dgm:pt modelId="{12EBEECF-4929-4565-8ACE-3BAC6CD65B49}" type="pres">
      <dgm:prSet presAssocID="{BEA6CF50-F1A2-418A-96B3-0FA822C6DAAB}" presName="background4" presStyleLbl="node4" presStyleIdx="1" presStyleCnt="2"/>
      <dgm:spPr/>
    </dgm:pt>
    <dgm:pt modelId="{EBAB8487-9A4E-4A85-9307-A8E79E800E54}" type="pres">
      <dgm:prSet presAssocID="{BEA6CF50-F1A2-418A-96B3-0FA822C6DAAB}" presName="text4" presStyleLbl="fgAcc4" presStyleIdx="1" presStyleCnt="2" custScaleY="62235" custLinFactNeighborX="-2844" custLinFactNeighborY="173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95ADEB-6217-4687-BF99-C400005C06A2}" type="pres">
      <dgm:prSet presAssocID="{BEA6CF50-F1A2-418A-96B3-0FA822C6DAAB}" presName="hierChild5" presStyleCnt="0"/>
      <dgm:spPr/>
    </dgm:pt>
    <dgm:pt modelId="{B1C83ED3-DED1-4B36-9905-D10B04361AF8}" type="pres">
      <dgm:prSet presAssocID="{ACEA1293-CBFD-4395-86B4-C7E5097CBB97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8999DFAC-4AF9-4140-9DDD-66BE4768486B}" type="pres">
      <dgm:prSet presAssocID="{AFD57156-E80D-4FCB-9625-44BC4E7B8AAE}" presName="hierRoot2" presStyleCnt="0"/>
      <dgm:spPr/>
    </dgm:pt>
    <dgm:pt modelId="{3A3BF141-677A-464A-9BCC-A755D28EACD1}" type="pres">
      <dgm:prSet presAssocID="{AFD57156-E80D-4FCB-9625-44BC4E7B8AAE}" presName="composite2" presStyleCnt="0"/>
      <dgm:spPr/>
    </dgm:pt>
    <dgm:pt modelId="{AA134D84-0FD1-4206-917C-95B35ED09DE4}" type="pres">
      <dgm:prSet presAssocID="{AFD57156-E80D-4FCB-9625-44BC4E7B8AAE}" presName="background2" presStyleLbl="node2" presStyleIdx="2" presStyleCnt="3"/>
      <dgm:spPr/>
    </dgm:pt>
    <dgm:pt modelId="{BC552995-7412-4340-9986-8A880200608E}" type="pres">
      <dgm:prSet presAssocID="{AFD57156-E80D-4FCB-9625-44BC4E7B8AAE}" presName="text2" presStyleLbl="fgAcc2" presStyleIdx="2" presStyleCnt="3" custScaleX="107572" custScaleY="79556" custLinFactNeighborX="18447" custLinFactNeighborY="-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038930-5289-4D1E-BEED-12A2FBFEBD7A}" type="pres">
      <dgm:prSet presAssocID="{AFD57156-E80D-4FCB-9625-44BC4E7B8AAE}" presName="hierChild3" presStyleCnt="0"/>
      <dgm:spPr/>
    </dgm:pt>
    <dgm:pt modelId="{3CE5850B-20F0-46E0-88DC-6960A1983C02}" type="pres">
      <dgm:prSet presAssocID="{96A1DF18-C311-4B84-BA38-E8D50408A984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D1D5B285-DEF8-4DE7-AB13-A43D913D2426}" type="pres">
      <dgm:prSet presAssocID="{962A4FF8-42C5-45FE-AE18-3C750171B15C}" presName="hierRoot3" presStyleCnt="0"/>
      <dgm:spPr/>
    </dgm:pt>
    <dgm:pt modelId="{14DD87D8-5313-43E0-994A-66D3541EFA1B}" type="pres">
      <dgm:prSet presAssocID="{962A4FF8-42C5-45FE-AE18-3C750171B15C}" presName="composite3" presStyleCnt="0"/>
      <dgm:spPr/>
    </dgm:pt>
    <dgm:pt modelId="{B5368CBB-7A90-427A-A220-9687EBAB91C9}" type="pres">
      <dgm:prSet presAssocID="{962A4FF8-42C5-45FE-AE18-3C750171B15C}" presName="background3" presStyleLbl="node3" presStyleIdx="4" presStyleCnt="5"/>
      <dgm:spPr/>
    </dgm:pt>
    <dgm:pt modelId="{484D5B76-5501-4973-8BE5-47C029CB64A9}" type="pres">
      <dgm:prSet presAssocID="{962A4FF8-42C5-45FE-AE18-3C750171B15C}" presName="text3" presStyleLbl="fgAcc3" presStyleIdx="4" presStyleCnt="5" custScaleY="82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3A2E4B-B1BF-4B6F-9E06-9B0D48749339}" type="pres">
      <dgm:prSet presAssocID="{962A4FF8-42C5-45FE-AE18-3C750171B15C}" presName="hierChild4" presStyleCnt="0"/>
      <dgm:spPr/>
    </dgm:pt>
  </dgm:ptLst>
  <dgm:cxnLst>
    <dgm:cxn modelId="{C95152D3-FCAB-4A60-80FE-5EBCABFF42EE}" type="presOf" srcId="{F7FF80B9-9C53-4327-8E7E-E65162515600}" destId="{39D12BF1-2EBC-4877-8F55-D22508799E43}" srcOrd="0" destOrd="0" presId="urn:microsoft.com/office/officeart/2005/8/layout/hierarchy1"/>
    <dgm:cxn modelId="{EE64EAA3-6AA7-424F-A86D-479468A6129D}" type="presOf" srcId="{2EC85D2D-4A69-4602-8D8C-16A04BC151F0}" destId="{F5273799-64AC-43C5-9DFC-5321F4DFF4C1}" srcOrd="0" destOrd="0" presId="urn:microsoft.com/office/officeart/2005/8/layout/hierarchy1"/>
    <dgm:cxn modelId="{EA24ED3E-5049-4E3B-B49C-D4DD590687FF}" srcId="{660F8A56-B287-4110-A248-C3B63272E99C}" destId="{03527538-82DC-44AF-B073-91649756CDB6}" srcOrd="0" destOrd="0" parTransId="{EDF4F7DF-EE7C-4DC3-8506-E6033A007576}" sibTransId="{C6383D21-2036-47DD-AAD6-257AF7C4507F}"/>
    <dgm:cxn modelId="{7D04FF8F-BC6C-4D8F-B822-0CB990D01D07}" type="presOf" srcId="{E2DE4E29-0EDE-47D5-91DD-8189E77AF5FE}" destId="{1363FCA7-32B2-48C9-963C-550E1704EE93}" srcOrd="0" destOrd="0" presId="urn:microsoft.com/office/officeart/2005/8/layout/hierarchy1"/>
    <dgm:cxn modelId="{A9EA64E9-6EC4-4A0E-838E-6ADC934A282B}" type="presOf" srcId="{BEA6CF50-F1A2-418A-96B3-0FA822C6DAAB}" destId="{EBAB8487-9A4E-4A85-9307-A8E79E800E54}" srcOrd="0" destOrd="0" presId="urn:microsoft.com/office/officeart/2005/8/layout/hierarchy1"/>
    <dgm:cxn modelId="{2412A22F-D876-4BB2-AE30-747E45B6CDA3}" type="presOf" srcId="{F8A2A53B-88F2-4549-B118-ED529DB17A9B}" destId="{665B48EE-C98F-4172-81E7-3F60D303330A}" srcOrd="0" destOrd="0" presId="urn:microsoft.com/office/officeart/2005/8/layout/hierarchy1"/>
    <dgm:cxn modelId="{CFE3565D-A753-442D-B905-91640BCD8674}" type="presOf" srcId="{660F8A56-B287-4110-A248-C3B63272E99C}" destId="{7C5A71EA-595D-4A15-B958-5A121C1A85B2}" srcOrd="0" destOrd="0" presId="urn:microsoft.com/office/officeart/2005/8/layout/hierarchy1"/>
    <dgm:cxn modelId="{74819697-4C3B-4C74-A21F-95E87234ED36}" type="presOf" srcId="{8063EDEC-D521-4343-A449-8A6217F1FE00}" destId="{C02BD60F-2C9D-43A6-B4AC-59E3FCBCD972}" srcOrd="0" destOrd="0" presId="urn:microsoft.com/office/officeart/2005/8/layout/hierarchy1"/>
    <dgm:cxn modelId="{CEA9AEFA-41E9-48F0-A019-2D2BF7746084}" srcId="{F8A2A53B-88F2-4549-B118-ED529DB17A9B}" destId="{DCFE6405-568E-4341-AA08-B8066AE4AF27}" srcOrd="3" destOrd="0" parTransId="{8B035657-8671-4F11-8332-32A4D91C040F}" sibTransId="{985CE455-973C-49CB-BC57-B69B90BFCE61}"/>
    <dgm:cxn modelId="{85FAFE48-A728-42A4-8C26-F860B25E2CD7}" srcId="{DADE572F-0FB6-49AE-B815-6BB26432ACA0}" destId="{9AB2EA17-3469-4D27-8C1E-FE6728B879C2}" srcOrd="0" destOrd="0" parTransId="{2EC85D2D-4A69-4602-8D8C-16A04BC151F0}" sibTransId="{ABC05E11-AF3A-44E1-AB09-603263CEDD98}"/>
    <dgm:cxn modelId="{336B70B2-05F9-4FDF-A810-8DB61D5786D0}" srcId="{F8A2A53B-88F2-4549-B118-ED529DB17A9B}" destId="{1CC922F2-36A7-4F50-9281-97C7E7967039}" srcOrd="0" destOrd="0" parTransId="{E2DE4E29-0EDE-47D5-91DD-8189E77AF5FE}" sibTransId="{DED0BCFB-6FB3-4A8B-A36F-DD1958EC2671}"/>
    <dgm:cxn modelId="{C0CD2206-586E-4080-AC38-200EB3ABC0E7}" type="presOf" srcId="{DADE572F-0FB6-49AE-B815-6BB26432ACA0}" destId="{52D56AB6-6FCF-4C45-8B7D-B1A9189D6858}" srcOrd="0" destOrd="0" presId="urn:microsoft.com/office/officeart/2005/8/layout/hierarchy1"/>
    <dgm:cxn modelId="{E6294893-73B0-446E-8C73-D33978546648}" type="presOf" srcId="{5BCA5085-68BD-4885-9527-2B6230F659C4}" destId="{FBF281B1-7FB3-4B6B-B315-4D81BCEFD1C9}" srcOrd="0" destOrd="0" presId="urn:microsoft.com/office/officeart/2005/8/layout/hierarchy1"/>
    <dgm:cxn modelId="{85B30D12-0CC8-4537-9A8D-D2DCD5F2495F}" type="presOf" srcId="{0529751B-8D74-4D19-BBCE-63EAAA6C45BB}" destId="{99D16BE3-C05C-4551-91F3-9A7992C15E83}" srcOrd="0" destOrd="0" presId="urn:microsoft.com/office/officeart/2005/8/layout/hierarchy1"/>
    <dgm:cxn modelId="{F10C241C-2572-4447-A7B7-D16A48BF3A91}" srcId="{DCFE6405-568E-4341-AA08-B8066AE4AF27}" destId="{BEA6CF50-F1A2-418A-96B3-0FA822C6DAAB}" srcOrd="0" destOrd="0" parTransId="{F4180E6C-D16B-4020-8E82-45389004546E}" sibTransId="{37FC837A-BB21-43E9-B59C-8458CA899261}"/>
    <dgm:cxn modelId="{21ECB438-3B02-45FA-B88C-6335E21EFF3E}" srcId="{F8A2A53B-88F2-4549-B118-ED529DB17A9B}" destId="{F7FF80B9-9C53-4327-8E7E-E65162515600}" srcOrd="1" destOrd="0" parTransId="{8063EDEC-D521-4343-A449-8A6217F1FE00}" sibTransId="{0B6CF9B6-1EC6-4E58-AC72-9872D385A98E}"/>
    <dgm:cxn modelId="{ABF95115-E4A0-425A-9666-98D295B74DD3}" type="presOf" srcId="{AFD57156-E80D-4FCB-9625-44BC4E7B8AAE}" destId="{BC552995-7412-4340-9986-8A880200608E}" srcOrd="0" destOrd="0" presId="urn:microsoft.com/office/officeart/2005/8/layout/hierarchy1"/>
    <dgm:cxn modelId="{7C6DE381-2BE9-4C5A-AAC4-E2BBFCD41EA1}" srcId="{AFD57156-E80D-4FCB-9625-44BC4E7B8AAE}" destId="{962A4FF8-42C5-45FE-AE18-3C750171B15C}" srcOrd="0" destOrd="0" parTransId="{96A1DF18-C311-4B84-BA38-E8D50408A984}" sibTransId="{49D4727F-6F93-47F9-AC99-825D7E3370E4}"/>
    <dgm:cxn modelId="{D956B876-1C8B-47B8-A4C2-E132685AAE0F}" srcId="{F8A2A53B-88F2-4549-B118-ED529DB17A9B}" destId="{DADE572F-0FB6-49AE-B815-6BB26432ACA0}" srcOrd="2" destOrd="0" parTransId="{5BCA5085-68BD-4885-9527-2B6230F659C4}" sibTransId="{EEAD578B-68B4-4D36-9C1A-553154E8B70B}"/>
    <dgm:cxn modelId="{D3562B1D-AEA7-4ADB-91A8-DB2B65B153EE}" type="presOf" srcId="{9AB2EA17-3469-4D27-8C1E-FE6728B879C2}" destId="{E8D6678E-DB06-4568-AD0F-9EAB2A873142}" srcOrd="0" destOrd="0" presId="urn:microsoft.com/office/officeart/2005/8/layout/hierarchy1"/>
    <dgm:cxn modelId="{03DFF5B5-A73E-4AD0-98EE-22F42E8D2CB8}" type="presOf" srcId="{96A1DF18-C311-4B84-BA38-E8D50408A984}" destId="{3CE5850B-20F0-46E0-88DC-6960A1983C02}" srcOrd="0" destOrd="0" presId="urn:microsoft.com/office/officeart/2005/8/layout/hierarchy1"/>
    <dgm:cxn modelId="{3C9A42C8-D57A-4031-8511-B725C25331EE}" type="presOf" srcId="{DCFE6405-568E-4341-AA08-B8066AE4AF27}" destId="{E6BE4669-DA76-4953-803F-8EC81524D6AC}" srcOrd="0" destOrd="0" presId="urn:microsoft.com/office/officeart/2005/8/layout/hierarchy1"/>
    <dgm:cxn modelId="{00B3A268-6459-4E26-84C5-3B657F210723}" type="presOf" srcId="{F4180E6C-D16B-4020-8E82-45389004546E}" destId="{2FFD95D2-7216-4F83-8C0A-E2E479524830}" srcOrd="0" destOrd="0" presId="urn:microsoft.com/office/officeart/2005/8/layout/hierarchy1"/>
    <dgm:cxn modelId="{A448121D-2DD8-4F07-A5CD-4E09362D5E46}" type="presOf" srcId="{ACEA1293-CBFD-4395-86B4-C7E5097CBB97}" destId="{B1C83ED3-DED1-4B36-9905-D10B04361AF8}" srcOrd="0" destOrd="0" presId="urn:microsoft.com/office/officeart/2005/8/layout/hierarchy1"/>
    <dgm:cxn modelId="{BF3B0875-CABC-41AC-B53C-352AEA4AA3ED}" type="presOf" srcId="{8B035657-8671-4F11-8332-32A4D91C040F}" destId="{14D27481-9951-490C-A7C2-C82E9A96D464}" srcOrd="0" destOrd="0" presId="urn:microsoft.com/office/officeart/2005/8/layout/hierarchy1"/>
    <dgm:cxn modelId="{06ADAC4E-A00A-4D9D-919E-E01565C77753}" type="presOf" srcId="{37BEED9D-FD46-4DB8-9378-49D2DED4FD7F}" destId="{041128C7-343E-4F56-87F6-433A855299D2}" srcOrd="0" destOrd="0" presId="urn:microsoft.com/office/officeart/2005/8/layout/hierarchy1"/>
    <dgm:cxn modelId="{831F9978-FD33-4965-B0D0-A635A28AF77C}" srcId="{03527538-82DC-44AF-B073-91649756CDB6}" destId="{F8A2A53B-88F2-4549-B118-ED529DB17A9B}" srcOrd="1" destOrd="0" parTransId="{0529751B-8D74-4D19-BBCE-63EAAA6C45BB}" sibTransId="{08884503-E306-4846-90FB-BB9E14C41109}"/>
    <dgm:cxn modelId="{049F3789-147D-4653-98C6-830538D07FFA}" srcId="{03527538-82DC-44AF-B073-91649756CDB6}" destId="{ACF357E8-F931-4A29-9596-1BC9C70BA498}" srcOrd="0" destOrd="0" parTransId="{37BEED9D-FD46-4DB8-9378-49D2DED4FD7F}" sibTransId="{E79DB085-222F-47E1-93B4-05613B5017B0}"/>
    <dgm:cxn modelId="{537484A3-5327-41B9-8E19-05915AFA0356}" type="presOf" srcId="{ACF357E8-F931-4A29-9596-1BC9C70BA498}" destId="{9E621F56-9BFC-48C2-AC63-11CB23170387}" srcOrd="0" destOrd="0" presId="urn:microsoft.com/office/officeart/2005/8/layout/hierarchy1"/>
    <dgm:cxn modelId="{9EA2DE5A-2505-4853-BF5B-C3C694F113F1}" type="presOf" srcId="{03527538-82DC-44AF-B073-91649756CDB6}" destId="{C207818A-25A1-4E2F-A95B-7286DF591C41}" srcOrd="0" destOrd="0" presId="urn:microsoft.com/office/officeart/2005/8/layout/hierarchy1"/>
    <dgm:cxn modelId="{BED3D0B2-F0B6-4385-BED3-D17F28219D4B}" srcId="{03527538-82DC-44AF-B073-91649756CDB6}" destId="{AFD57156-E80D-4FCB-9625-44BC4E7B8AAE}" srcOrd="2" destOrd="0" parTransId="{ACEA1293-CBFD-4395-86B4-C7E5097CBB97}" sibTransId="{1851DF3E-6C35-43F2-9FD6-61F301FF59EE}"/>
    <dgm:cxn modelId="{F44ECBD3-C9F5-42E0-B59D-9363F41FAA92}" type="presOf" srcId="{1CC922F2-36A7-4F50-9281-97C7E7967039}" destId="{1489B200-9776-4B10-9192-262742EF6782}" srcOrd="0" destOrd="0" presId="urn:microsoft.com/office/officeart/2005/8/layout/hierarchy1"/>
    <dgm:cxn modelId="{9BD99B74-21E4-4D9F-8A30-1879610C5AB4}" type="presOf" srcId="{962A4FF8-42C5-45FE-AE18-3C750171B15C}" destId="{484D5B76-5501-4973-8BE5-47C029CB64A9}" srcOrd="0" destOrd="0" presId="urn:microsoft.com/office/officeart/2005/8/layout/hierarchy1"/>
    <dgm:cxn modelId="{C29E28C7-9C7A-4381-BEBD-CB2EFDD2415C}" type="presParOf" srcId="{7C5A71EA-595D-4A15-B958-5A121C1A85B2}" destId="{679EB2F5-F6B1-4BA6-9605-5714509267CC}" srcOrd="0" destOrd="0" presId="urn:microsoft.com/office/officeart/2005/8/layout/hierarchy1"/>
    <dgm:cxn modelId="{EA102F22-55E9-4425-9F3E-56C087707D2B}" type="presParOf" srcId="{679EB2F5-F6B1-4BA6-9605-5714509267CC}" destId="{5C849F70-B96D-4FD7-A773-9FA4A4ECDE87}" srcOrd="0" destOrd="0" presId="urn:microsoft.com/office/officeart/2005/8/layout/hierarchy1"/>
    <dgm:cxn modelId="{A3D13556-2FAC-4E01-9113-73EA6155299E}" type="presParOf" srcId="{5C849F70-B96D-4FD7-A773-9FA4A4ECDE87}" destId="{A36740D0-17E4-411E-9B0B-3FC94C20787A}" srcOrd="0" destOrd="0" presId="urn:microsoft.com/office/officeart/2005/8/layout/hierarchy1"/>
    <dgm:cxn modelId="{049F1189-7BFB-48CE-932C-A0B570B564A1}" type="presParOf" srcId="{5C849F70-B96D-4FD7-A773-9FA4A4ECDE87}" destId="{C207818A-25A1-4E2F-A95B-7286DF591C41}" srcOrd="1" destOrd="0" presId="urn:microsoft.com/office/officeart/2005/8/layout/hierarchy1"/>
    <dgm:cxn modelId="{1C18F724-DEFB-44BF-8A81-D0DBB99F750E}" type="presParOf" srcId="{679EB2F5-F6B1-4BA6-9605-5714509267CC}" destId="{911B1E91-CE9B-4CDF-A68E-B75B6BAF1617}" srcOrd="1" destOrd="0" presId="urn:microsoft.com/office/officeart/2005/8/layout/hierarchy1"/>
    <dgm:cxn modelId="{87912D6E-AAEF-4560-8460-F45A558766C5}" type="presParOf" srcId="{911B1E91-CE9B-4CDF-A68E-B75B6BAF1617}" destId="{041128C7-343E-4F56-87F6-433A855299D2}" srcOrd="0" destOrd="0" presId="urn:microsoft.com/office/officeart/2005/8/layout/hierarchy1"/>
    <dgm:cxn modelId="{E3FC11B7-AFF7-4FA5-8571-797166339429}" type="presParOf" srcId="{911B1E91-CE9B-4CDF-A68E-B75B6BAF1617}" destId="{0BFEE44D-48A9-4387-B60B-1FC3D7436C2E}" srcOrd="1" destOrd="0" presId="urn:microsoft.com/office/officeart/2005/8/layout/hierarchy1"/>
    <dgm:cxn modelId="{B237E45B-DABE-4D6D-8627-90E4C9B2472A}" type="presParOf" srcId="{0BFEE44D-48A9-4387-B60B-1FC3D7436C2E}" destId="{A0F3F8A5-B2D7-406F-935B-486F334B867F}" srcOrd="0" destOrd="0" presId="urn:microsoft.com/office/officeart/2005/8/layout/hierarchy1"/>
    <dgm:cxn modelId="{32AF039E-C4B6-4287-9BF2-370802EC7001}" type="presParOf" srcId="{A0F3F8A5-B2D7-406F-935B-486F334B867F}" destId="{AADFD8EA-2099-4CE0-AD93-271C0B71EFAC}" srcOrd="0" destOrd="0" presId="urn:microsoft.com/office/officeart/2005/8/layout/hierarchy1"/>
    <dgm:cxn modelId="{D0467B24-EB29-444F-A456-766F63934681}" type="presParOf" srcId="{A0F3F8A5-B2D7-406F-935B-486F334B867F}" destId="{9E621F56-9BFC-48C2-AC63-11CB23170387}" srcOrd="1" destOrd="0" presId="urn:microsoft.com/office/officeart/2005/8/layout/hierarchy1"/>
    <dgm:cxn modelId="{BF07A218-925C-4979-A71F-5DF0DBEA558E}" type="presParOf" srcId="{0BFEE44D-48A9-4387-B60B-1FC3D7436C2E}" destId="{E7023F65-9FCC-4F52-A679-3671EA06C823}" srcOrd="1" destOrd="0" presId="urn:microsoft.com/office/officeart/2005/8/layout/hierarchy1"/>
    <dgm:cxn modelId="{1FFD1C65-1836-4A4B-8C51-4749C0544985}" type="presParOf" srcId="{911B1E91-CE9B-4CDF-A68E-B75B6BAF1617}" destId="{99D16BE3-C05C-4551-91F3-9A7992C15E83}" srcOrd="2" destOrd="0" presId="urn:microsoft.com/office/officeart/2005/8/layout/hierarchy1"/>
    <dgm:cxn modelId="{12B7CBC1-48A7-41D4-B781-26D05B51B9C2}" type="presParOf" srcId="{911B1E91-CE9B-4CDF-A68E-B75B6BAF1617}" destId="{90585E5E-F052-41DD-9873-5246BBBBDBE8}" srcOrd="3" destOrd="0" presId="urn:microsoft.com/office/officeart/2005/8/layout/hierarchy1"/>
    <dgm:cxn modelId="{DE6C0D7C-5C24-4D6A-AB15-46A783C38CA1}" type="presParOf" srcId="{90585E5E-F052-41DD-9873-5246BBBBDBE8}" destId="{EB9A6C27-515C-491D-9725-C40888304556}" srcOrd="0" destOrd="0" presId="urn:microsoft.com/office/officeart/2005/8/layout/hierarchy1"/>
    <dgm:cxn modelId="{3F3C56DD-3D2A-4ACE-BE0B-30FAE7669D2D}" type="presParOf" srcId="{EB9A6C27-515C-491D-9725-C40888304556}" destId="{44D32659-5864-44A7-81A5-E1C762CE7D67}" srcOrd="0" destOrd="0" presId="urn:microsoft.com/office/officeart/2005/8/layout/hierarchy1"/>
    <dgm:cxn modelId="{BE514AC8-E886-4988-96E1-A97A204B518F}" type="presParOf" srcId="{EB9A6C27-515C-491D-9725-C40888304556}" destId="{665B48EE-C98F-4172-81E7-3F60D303330A}" srcOrd="1" destOrd="0" presId="urn:microsoft.com/office/officeart/2005/8/layout/hierarchy1"/>
    <dgm:cxn modelId="{7B8DE962-9426-44ED-A4B5-AAE67253AAB1}" type="presParOf" srcId="{90585E5E-F052-41DD-9873-5246BBBBDBE8}" destId="{9BEE8D18-F73B-45E1-B669-066B13C6BC0C}" srcOrd="1" destOrd="0" presId="urn:microsoft.com/office/officeart/2005/8/layout/hierarchy1"/>
    <dgm:cxn modelId="{83C8B020-FDAC-4EB2-8A50-EFB567985777}" type="presParOf" srcId="{9BEE8D18-F73B-45E1-B669-066B13C6BC0C}" destId="{1363FCA7-32B2-48C9-963C-550E1704EE93}" srcOrd="0" destOrd="0" presId="urn:microsoft.com/office/officeart/2005/8/layout/hierarchy1"/>
    <dgm:cxn modelId="{5FB6CBA7-759B-454B-B2B7-B27048A836BC}" type="presParOf" srcId="{9BEE8D18-F73B-45E1-B669-066B13C6BC0C}" destId="{1108E120-899C-4BD1-B2B6-30A56BEA7AAB}" srcOrd="1" destOrd="0" presId="urn:microsoft.com/office/officeart/2005/8/layout/hierarchy1"/>
    <dgm:cxn modelId="{89C27F71-C316-4FFB-BDCA-30EDCECC4DC9}" type="presParOf" srcId="{1108E120-899C-4BD1-B2B6-30A56BEA7AAB}" destId="{100E7436-BA31-492B-AD14-C23B33C73B74}" srcOrd="0" destOrd="0" presId="urn:microsoft.com/office/officeart/2005/8/layout/hierarchy1"/>
    <dgm:cxn modelId="{759158EC-CFBF-47D9-892E-3AF5DD5B6739}" type="presParOf" srcId="{100E7436-BA31-492B-AD14-C23B33C73B74}" destId="{D024C848-E5B6-4B7B-91CA-184A22A014E2}" srcOrd="0" destOrd="0" presId="urn:microsoft.com/office/officeart/2005/8/layout/hierarchy1"/>
    <dgm:cxn modelId="{C4597449-7609-4AD7-B305-1987DE47A4E7}" type="presParOf" srcId="{100E7436-BA31-492B-AD14-C23B33C73B74}" destId="{1489B200-9776-4B10-9192-262742EF6782}" srcOrd="1" destOrd="0" presId="urn:microsoft.com/office/officeart/2005/8/layout/hierarchy1"/>
    <dgm:cxn modelId="{751FC8F6-C46C-4109-A3A8-E172310B3CC4}" type="presParOf" srcId="{1108E120-899C-4BD1-B2B6-30A56BEA7AAB}" destId="{0D46B6A2-43E3-4D01-8751-283A09C8ED63}" srcOrd="1" destOrd="0" presId="urn:microsoft.com/office/officeart/2005/8/layout/hierarchy1"/>
    <dgm:cxn modelId="{E9114E01-EBE3-4FD1-BEE1-3BBEEB87E802}" type="presParOf" srcId="{9BEE8D18-F73B-45E1-B669-066B13C6BC0C}" destId="{C02BD60F-2C9D-43A6-B4AC-59E3FCBCD972}" srcOrd="2" destOrd="0" presId="urn:microsoft.com/office/officeart/2005/8/layout/hierarchy1"/>
    <dgm:cxn modelId="{633B64B0-B786-4A1D-969D-639B3DA27843}" type="presParOf" srcId="{9BEE8D18-F73B-45E1-B669-066B13C6BC0C}" destId="{15B91DFE-0485-4B04-979F-45C98253E1C1}" srcOrd="3" destOrd="0" presId="urn:microsoft.com/office/officeart/2005/8/layout/hierarchy1"/>
    <dgm:cxn modelId="{77499064-B5AB-41EF-BD2A-5F124BF517D0}" type="presParOf" srcId="{15B91DFE-0485-4B04-979F-45C98253E1C1}" destId="{849B20BC-F835-40AC-A399-E07D1ED3D19E}" srcOrd="0" destOrd="0" presId="urn:microsoft.com/office/officeart/2005/8/layout/hierarchy1"/>
    <dgm:cxn modelId="{43BBD59F-9FA2-4BE3-92D7-B9893968C59B}" type="presParOf" srcId="{849B20BC-F835-40AC-A399-E07D1ED3D19E}" destId="{FF5D372B-FE08-4991-8921-C8C9C13C50C8}" srcOrd="0" destOrd="0" presId="urn:microsoft.com/office/officeart/2005/8/layout/hierarchy1"/>
    <dgm:cxn modelId="{92B35ACC-1097-4832-945E-1F3C73B35414}" type="presParOf" srcId="{849B20BC-F835-40AC-A399-E07D1ED3D19E}" destId="{39D12BF1-2EBC-4877-8F55-D22508799E43}" srcOrd="1" destOrd="0" presId="urn:microsoft.com/office/officeart/2005/8/layout/hierarchy1"/>
    <dgm:cxn modelId="{DA18287D-3587-45F4-8CAE-C64CAADD2349}" type="presParOf" srcId="{15B91DFE-0485-4B04-979F-45C98253E1C1}" destId="{5D26F636-51EE-43B6-93C6-FA7438D935D3}" srcOrd="1" destOrd="0" presId="urn:microsoft.com/office/officeart/2005/8/layout/hierarchy1"/>
    <dgm:cxn modelId="{31FE1868-34DB-4323-89D8-7C22E915251E}" type="presParOf" srcId="{9BEE8D18-F73B-45E1-B669-066B13C6BC0C}" destId="{FBF281B1-7FB3-4B6B-B315-4D81BCEFD1C9}" srcOrd="4" destOrd="0" presId="urn:microsoft.com/office/officeart/2005/8/layout/hierarchy1"/>
    <dgm:cxn modelId="{5B946A53-DB73-4D1D-A2CD-040B37488FE2}" type="presParOf" srcId="{9BEE8D18-F73B-45E1-B669-066B13C6BC0C}" destId="{6D860D37-6B3F-4B4C-B5A2-EF1200681ED1}" srcOrd="5" destOrd="0" presId="urn:microsoft.com/office/officeart/2005/8/layout/hierarchy1"/>
    <dgm:cxn modelId="{C080DB19-51E3-4CFC-8833-DD351E7D04D2}" type="presParOf" srcId="{6D860D37-6B3F-4B4C-B5A2-EF1200681ED1}" destId="{9592A775-A6F7-4AF6-992A-D7ABA58EF070}" srcOrd="0" destOrd="0" presId="urn:microsoft.com/office/officeart/2005/8/layout/hierarchy1"/>
    <dgm:cxn modelId="{BA6A6A00-0E06-46C6-A69F-631EE8A6B191}" type="presParOf" srcId="{9592A775-A6F7-4AF6-992A-D7ABA58EF070}" destId="{2DEB678A-C908-478B-B2AC-22A62458C2A6}" srcOrd="0" destOrd="0" presId="urn:microsoft.com/office/officeart/2005/8/layout/hierarchy1"/>
    <dgm:cxn modelId="{883C33AF-7D1B-4B17-B1D6-CC0873DF48ED}" type="presParOf" srcId="{9592A775-A6F7-4AF6-992A-D7ABA58EF070}" destId="{52D56AB6-6FCF-4C45-8B7D-B1A9189D6858}" srcOrd="1" destOrd="0" presId="urn:microsoft.com/office/officeart/2005/8/layout/hierarchy1"/>
    <dgm:cxn modelId="{30C25C64-DDD4-4C72-9075-DB0EC6C11BDA}" type="presParOf" srcId="{6D860D37-6B3F-4B4C-B5A2-EF1200681ED1}" destId="{D1A2AC43-E6B5-47C5-B7FB-99838ADA8365}" srcOrd="1" destOrd="0" presId="urn:microsoft.com/office/officeart/2005/8/layout/hierarchy1"/>
    <dgm:cxn modelId="{3B2EA613-02AD-4E04-AD8E-425CA6FEE71A}" type="presParOf" srcId="{D1A2AC43-E6B5-47C5-B7FB-99838ADA8365}" destId="{F5273799-64AC-43C5-9DFC-5321F4DFF4C1}" srcOrd="0" destOrd="0" presId="urn:microsoft.com/office/officeart/2005/8/layout/hierarchy1"/>
    <dgm:cxn modelId="{95E86727-D133-4AE2-9A98-BF23FEDC1A59}" type="presParOf" srcId="{D1A2AC43-E6B5-47C5-B7FB-99838ADA8365}" destId="{461EBFE7-B8A6-4085-992C-CF70D4289A17}" srcOrd="1" destOrd="0" presId="urn:microsoft.com/office/officeart/2005/8/layout/hierarchy1"/>
    <dgm:cxn modelId="{9109518A-E706-4F8C-8DFF-3DCBC51537D0}" type="presParOf" srcId="{461EBFE7-B8A6-4085-992C-CF70D4289A17}" destId="{E4C38701-D068-4C27-A3F5-2D1814526B80}" srcOrd="0" destOrd="0" presId="urn:microsoft.com/office/officeart/2005/8/layout/hierarchy1"/>
    <dgm:cxn modelId="{6794509C-A580-4C91-A638-CC3B236CA2CE}" type="presParOf" srcId="{E4C38701-D068-4C27-A3F5-2D1814526B80}" destId="{6C901B77-87CA-4647-BA99-3B1007107EE8}" srcOrd="0" destOrd="0" presId="urn:microsoft.com/office/officeart/2005/8/layout/hierarchy1"/>
    <dgm:cxn modelId="{AB3C2240-6054-4FBB-AFA7-701927246D57}" type="presParOf" srcId="{E4C38701-D068-4C27-A3F5-2D1814526B80}" destId="{E8D6678E-DB06-4568-AD0F-9EAB2A873142}" srcOrd="1" destOrd="0" presId="urn:microsoft.com/office/officeart/2005/8/layout/hierarchy1"/>
    <dgm:cxn modelId="{4D97EA2B-DE81-4E41-802F-67EE3348399C}" type="presParOf" srcId="{461EBFE7-B8A6-4085-992C-CF70D4289A17}" destId="{E821693B-11E8-439C-92E1-EBA024818294}" srcOrd="1" destOrd="0" presId="urn:microsoft.com/office/officeart/2005/8/layout/hierarchy1"/>
    <dgm:cxn modelId="{ABA1C63E-7120-45B8-8424-960BB8A9456B}" type="presParOf" srcId="{9BEE8D18-F73B-45E1-B669-066B13C6BC0C}" destId="{14D27481-9951-490C-A7C2-C82E9A96D464}" srcOrd="6" destOrd="0" presId="urn:microsoft.com/office/officeart/2005/8/layout/hierarchy1"/>
    <dgm:cxn modelId="{774B7659-908E-4747-A1F7-346B95626D59}" type="presParOf" srcId="{9BEE8D18-F73B-45E1-B669-066B13C6BC0C}" destId="{FA3B9D54-624B-49B1-A413-1D4CF7520118}" srcOrd="7" destOrd="0" presId="urn:microsoft.com/office/officeart/2005/8/layout/hierarchy1"/>
    <dgm:cxn modelId="{0EAA0C48-29E8-4736-9BD4-E2698AEC4682}" type="presParOf" srcId="{FA3B9D54-624B-49B1-A413-1D4CF7520118}" destId="{E3D32E1F-7CB8-447C-8371-508DF933DFA6}" srcOrd="0" destOrd="0" presId="urn:microsoft.com/office/officeart/2005/8/layout/hierarchy1"/>
    <dgm:cxn modelId="{9927E526-A984-4A7F-A0C1-02BBC1808FDD}" type="presParOf" srcId="{E3D32E1F-7CB8-447C-8371-508DF933DFA6}" destId="{C2CA9B43-2171-4D3E-9AF1-E728C5844EE0}" srcOrd="0" destOrd="0" presId="urn:microsoft.com/office/officeart/2005/8/layout/hierarchy1"/>
    <dgm:cxn modelId="{20A278DE-A24C-46ED-A1B7-D7850E8EE579}" type="presParOf" srcId="{E3D32E1F-7CB8-447C-8371-508DF933DFA6}" destId="{E6BE4669-DA76-4953-803F-8EC81524D6AC}" srcOrd="1" destOrd="0" presId="urn:microsoft.com/office/officeart/2005/8/layout/hierarchy1"/>
    <dgm:cxn modelId="{090203BD-3D22-483C-A1BE-00B36DF92799}" type="presParOf" srcId="{FA3B9D54-624B-49B1-A413-1D4CF7520118}" destId="{09AC946A-01C2-4082-BD6B-76B922D7DD34}" srcOrd="1" destOrd="0" presId="urn:microsoft.com/office/officeart/2005/8/layout/hierarchy1"/>
    <dgm:cxn modelId="{4E6EE0C5-0FE3-42D2-8FE6-6A862D0C9D88}" type="presParOf" srcId="{09AC946A-01C2-4082-BD6B-76B922D7DD34}" destId="{2FFD95D2-7216-4F83-8C0A-E2E479524830}" srcOrd="0" destOrd="0" presId="urn:microsoft.com/office/officeart/2005/8/layout/hierarchy1"/>
    <dgm:cxn modelId="{29EF2148-887A-43FE-9510-C8EC46C3E1B4}" type="presParOf" srcId="{09AC946A-01C2-4082-BD6B-76B922D7DD34}" destId="{7B5DA4DD-CE6E-48AA-8478-2811A69547FD}" srcOrd="1" destOrd="0" presId="urn:microsoft.com/office/officeart/2005/8/layout/hierarchy1"/>
    <dgm:cxn modelId="{A93FF983-4538-4DE9-BD21-9E46A941297E}" type="presParOf" srcId="{7B5DA4DD-CE6E-48AA-8478-2811A69547FD}" destId="{97CDD030-EB81-4841-9B08-454C8EFD7579}" srcOrd="0" destOrd="0" presId="urn:microsoft.com/office/officeart/2005/8/layout/hierarchy1"/>
    <dgm:cxn modelId="{6A0965F7-DB2F-4F08-8B4B-D5245716835D}" type="presParOf" srcId="{97CDD030-EB81-4841-9B08-454C8EFD7579}" destId="{12EBEECF-4929-4565-8ACE-3BAC6CD65B49}" srcOrd="0" destOrd="0" presId="urn:microsoft.com/office/officeart/2005/8/layout/hierarchy1"/>
    <dgm:cxn modelId="{987347DA-E17F-4296-BFA0-571B0FD0A5CB}" type="presParOf" srcId="{97CDD030-EB81-4841-9B08-454C8EFD7579}" destId="{EBAB8487-9A4E-4A85-9307-A8E79E800E54}" srcOrd="1" destOrd="0" presId="urn:microsoft.com/office/officeart/2005/8/layout/hierarchy1"/>
    <dgm:cxn modelId="{D807B733-7772-44B8-887E-3D1D9D07B1D4}" type="presParOf" srcId="{7B5DA4DD-CE6E-48AA-8478-2811A69547FD}" destId="{7C95ADEB-6217-4687-BF99-C400005C06A2}" srcOrd="1" destOrd="0" presId="urn:microsoft.com/office/officeart/2005/8/layout/hierarchy1"/>
    <dgm:cxn modelId="{5A6C6FA3-8B3C-4B53-B0A1-CDED0E3B6EC6}" type="presParOf" srcId="{911B1E91-CE9B-4CDF-A68E-B75B6BAF1617}" destId="{B1C83ED3-DED1-4B36-9905-D10B04361AF8}" srcOrd="4" destOrd="0" presId="urn:microsoft.com/office/officeart/2005/8/layout/hierarchy1"/>
    <dgm:cxn modelId="{1BD7BEAA-9916-4D2C-81CD-7E535C1F19AA}" type="presParOf" srcId="{911B1E91-CE9B-4CDF-A68E-B75B6BAF1617}" destId="{8999DFAC-4AF9-4140-9DDD-66BE4768486B}" srcOrd="5" destOrd="0" presId="urn:microsoft.com/office/officeart/2005/8/layout/hierarchy1"/>
    <dgm:cxn modelId="{F519B0F6-3A89-4AB8-971A-2666301CC770}" type="presParOf" srcId="{8999DFAC-4AF9-4140-9DDD-66BE4768486B}" destId="{3A3BF141-677A-464A-9BCC-A755D28EACD1}" srcOrd="0" destOrd="0" presId="urn:microsoft.com/office/officeart/2005/8/layout/hierarchy1"/>
    <dgm:cxn modelId="{30BEA979-2AAA-45F5-BCEF-4B4C4E9ECED1}" type="presParOf" srcId="{3A3BF141-677A-464A-9BCC-A755D28EACD1}" destId="{AA134D84-0FD1-4206-917C-95B35ED09DE4}" srcOrd="0" destOrd="0" presId="urn:microsoft.com/office/officeart/2005/8/layout/hierarchy1"/>
    <dgm:cxn modelId="{05A787D8-BF32-4260-8AFB-A119EBF1FCC6}" type="presParOf" srcId="{3A3BF141-677A-464A-9BCC-A755D28EACD1}" destId="{BC552995-7412-4340-9986-8A880200608E}" srcOrd="1" destOrd="0" presId="urn:microsoft.com/office/officeart/2005/8/layout/hierarchy1"/>
    <dgm:cxn modelId="{9B04A8F6-AD8E-43EE-A866-2579AAE396FC}" type="presParOf" srcId="{8999DFAC-4AF9-4140-9DDD-66BE4768486B}" destId="{80038930-5289-4D1E-BEED-12A2FBFEBD7A}" srcOrd="1" destOrd="0" presId="urn:microsoft.com/office/officeart/2005/8/layout/hierarchy1"/>
    <dgm:cxn modelId="{AAE85B92-BB73-4691-9CAF-3778CCBB774F}" type="presParOf" srcId="{80038930-5289-4D1E-BEED-12A2FBFEBD7A}" destId="{3CE5850B-20F0-46E0-88DC-6960A1983C02}" srcOrd="0" destOrd="0" presId="urn:microsoft.com/office/officeart/2005/8/layout/hierarchy1"/>
    <dgm:cxn modelId="{29C601AF-1B75-4C10-BF4A-D7151460ACBD}" type="presParOf" srcId="{80038930-5289-4D1E-BEED-12A2FBFEBD7A}" destId="{D1D5B285-DEF8-4DE7-AB13-A43D913D2426}" srcOrd="1" destOrd="0" presId="urn:microsoft.com/office/officeart/2005/8/layout/hierarchy1"/>
    <dgm:cxn modelId="{4B8F9F91-2B69-4017-B3CE-D431A48D0DE0}" type="presParOf" srcId="{D1D5B285-DEF8-4DE7-AB13-A43D913D2426}" destId="{14DD87D8-5313-43E0-994A-66D3541EFA1B}" srcOrd="0" destOrd="0" presId="urn:microsoft.com/office/officeart/2005/8/layout/hierarchy1"/>
    <dgm:cxn modelId="{EE4C22ED-0A39-4AEB-8643-C055F475A806}" type="presParOf" srcId="{14DD87D8-5313-43E0-994A-66D3541EFA1B}" destId="{B5368CBB-7A90-427A-A220-9687EBAB91C9}" srcOrd="0" destOrd="0" presId="urn:microsoft.com/office/officeart/2005/8/layout/hierarchy1"/>
    <dgm:cxn modelId="{29890D05-43CE-41CF-9C18-8611AD5422AE}" type="presParOf" srcId="{14DD87D8-5313-43E0-994A-66D3541EFA1B}" destId="{484D5B76-5501-4973-8BE5-47C029CB64A9}" srcOrd="1" destOrd="0" presId="urn:microsoft.com/office/officeart/2005/8/layout/hierarchy1"/>
    <dgm:cxn modelId="{506A9BF7-BAC2-4AA4-AA6B-3204BCCEB61A}" type="presParOf" srcId="{D1D5B285-DEF8-4DE7-AB13-A43D913D2426}" destId="{CF3A2E4B-B1BF-4B6F-9E06-9B0D487493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624D1-7BDA-4172-8975-3FFB15A84391}">
      <dsp:nvSpPr>
        <dsp:cNvPr id="0" name=""/>
        <dsp:cNvSpPr/>
      </dsp:nvSpPr>
      <dsp:spPr>
        <a:xfrm>
          <a:off x="6086059" y="3053859"/>
          <a:ext cx="935963" cy="56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1"/>
              </a:lnTo>
              <a:lnTo>
                <a:pt x="935963" y="387181"/>
              </a:lnTo>
              <a:lnTo>
                <a:pt x="935963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9CEE9-1FF0-466D-B36B-F4BE588691A4}">
      <dsp:nvSpPr>
        <dsp:cNvPr id="0" name=""/>
        <dsp:cNvSpPr/>
      </dsp:nvSpPr>
      <dsp:spPr>
        <a:xfrm>
          <a:off x="5137241" y="3053859"/>
          <a:ext cx="948817" cy="568155"/>
        </a:xfrm>
        <a:custGeom>
          <a:avLst/>
          <a:gdLst/>
          <a:ahLst/>
          <a:cxnLst/>
          <a:rect l="0" t="0" r="0" b="0"/>
          <a:pathLst>
            <a:path>
              <a:moveTo>
                <a:pt x="948817" y="0"/>
              </a:moveTo>
              <a:lnTo>
                <a:pt x="948817" y="387181"/>
              </a:lnTo>
              <a:lnTo>
                <a:pt x="0" y="387181"/>
              </a:lnTo>
              <a:lnTo>
                <a:pt x="0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09612-AEE9-4553-BB55-E7F7780CA11F}">
      <dsp:nvSpPr>
        <dsp:cNvPr id="0" name=""/>
        <dsp:cNvSpPr/>
      </dsp:nvSpPr>
      <dsp:spPr>
        <a:xfrm>
          <a:off x="3976142" y="1245205"/>
          <a:ext cx="2109917" cy="56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1"/>
              </a:lnTo>
              <a:lnTo>
                <a:pt x="2109917" y="387181"/>
              </a:lnTo>
              <a:lnTo>
                <a:pt x="2109917" y="568155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2F97-370B-44EC-A9B4-BDBC30E3BB92}">
      <dsp:nvSpPr>
        <dsp:cNvPr id="0" name=""/>
        <dsp:cNvSpPr/>
      </dsp:nvSpPr>
      <dsp:spPr>
        <a:xfrm>
          <a:off x="2224328" y="3053859"/>
          <a:ext cx="972719" cy="56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1"/>
              </a:lnTo>
              <a:lnTo>
                <a:pt x="972719" y="387181"/>
              </a:lnTo>
              <a:lnTo>
                <a:pt x="972719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2662-856B-4BD1-ACDD-5386B872CEEE}">
      <dsp:nvSpPr>
        <dsp:cNvPr id="0" name=""/>
        <dsp:cNvSpPr/>
      </dsp:nvSpPr>
      <dsp:spPr>
        <a:xfrm>
          <a:off x="1220098" y="3053859"/>
          <a:ext cx="1004230" cy="568155"/>
        </a:xfrm>
        <a:custGeom>
          <a:avLst/>
          <a:gdLst/>
          <a:ahLst/>
          <a:cxnLst/>
          <a:rect l="0" t="0" r="0" b="0"/>
          <a:pathLst>
            <a:path>
              <a:moveTo>
                <a:pt x="1004230" y="0"/>
              </a:moveTo>
              <a:lnTo>
                <a:pt x="1004230" y="387181"/>
              </a:lnTo>
              <a:lnTo>
                <a:pt x="0" y="387181"/>
              </a:lnTo>
              <a:lnTo>
                <a:pt x="0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26A25-EC1A-44C9-9BF1-6E958F0B0282}">
      <dsp:nvSpPr>
        <dsp:cNvPr id="0" name=""/>
        <dsp:cNvSpPr/>
      </dsp:nvSpPr>
      <dsp:spPr>
        <a:xfrm>
          <a:off x="2224328" y="1245205"/>
          <a:ext cx="1751813" cy="568155"/>
        </a:xfrm>
        <a:custGeom>
          <a:avLst/>
          <a:gdLst/>
          <a:ahLst/>
          <a:cxnLst/>
          <a:rect l="0" t="0" r="0" b="0"/>
          <a:pathLst>
            <a:path>
              <a:moveTo>
                <a:pt x="1751813" y="0"/>
              </a:moveTo>
              <a:lnTo>
                <a:pt x="1751813" y="387181"/>
              </a:lnTo>
              <a:lnTo>
                <a:pt x="0" y="387181"/>
              </a:lnTo>
              <a:lnTo>
                <a:pt x="0" y="568155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A88E0-7220-41F1-9251-557CB5D32B78}">
      <dsp:nvSpPr>
        <dsp:cNvPr id="0" name=""/>
        <dsp:cNvSpPr/>
      </dsp:nvSpPr>
      <dsp:spPr>
        <a:xfrm>
          <a:off x="2776364" y="4706"/>
          <a:ext cx="2399554" cy="12404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1C411-D5F3-4C9F-AF2D-D9DB22DC5C30}">
      <dsp:nvSpPr>
        <dsp:cNvPr id="0" name=""/>
        <dsp:cNvSpPr/>
      </dsp:nvSpPr>
      <dsp:spPr>
        <a:xfrm>
          <a:off x="2993424" y="210913"/>
          <a:ext cx="2399554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&lt;project&gt;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name=“build”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default=“compile”</a:t>
          </a:r>
          <a:endParaRPr lang="zh-CN" altLang="en-US" sz="2000" kern="1200" dirty="0"/>
        </a:p>
      </dsp:txBody>
      <dsp:txXfrm>
        <a:off x="3029757" y="247246"/>
        <a:ext cx="2326888" cy="1167832"/>
      </dsp:txXfrm>
    </dsp:sp>
    <dsp:sp modelId="{4D6B7AC0-1EAF-4410-851B-4ACAE30E4F21}">
      <dsp:nvSpPr>
        <dsp:cNvPr id="0" name=""/>
        <dsp:cNvSpPr/>
      </dsp:nvSpPr>
      <dsp:spPr>
        <a:xfrm>
          <a:off x="990813" y="1813360"/>
          <a:ext cx="2467030" cy="1240498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79109-7145-49FD-A7B5-614DD3AEE821}">
      <dsp:nvSpPr>
        <dsp:cNvPr id="0" name=""/>
        <dsp:cNvSpPr/>
      </dsp:nvSpPr>
      <dsp:spPr>
        <a:xfrm>
          <a:off x="1207873" y="2019567"/>
          <a:ext cx="2467030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&lt;target&gt;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name=“compile”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depends=“init”</a:t>
          </a:r>
          <a:endParaRPr lang="zh-CN" altLang="en-US" sz="2000" kern="1200" dirty="0"/>
        </a:p>
      </dsp:txBody>
      <dsp:txXfrm>
        <a:off x="1244206" y="2055900"/>
        <a:ext cx="2394364" cy="1167832"/>
      </dsp:txXfrm>
    </dsp:sp>
    <dsp:sp modelId="{B8BECC23-4A4F-42AE-8280-4F4EF405C53E}">
      <dsp:nvSpPr>
        <dsp:cNvPr id="0" name=""/>
        <dsp:cNvSpPr/>
      </dsp:nvSpPr>
      <dsp:spPr>
        <a:xfrm>
          <a:off x="464439" y="3622014"/>
          <a:ext cx="1511318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5B7AF-860F-4A76-BC3E-2DF56A055020}">
      <dsp:nvSpPr>
        <dsp:cNvPr id="0" name=""/>
        <dsp:cNvSpPr/>
      </dsp:nvSpPr>
      <dsp:spPr>
        <a:xfrm>
          <a:off x="681499" y="3828221"/>
          <a:ext cx="1511318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javac</a:t>
          </a:r>
          <a:r>
            <a:rPr lang="en-US" altLang="zh-CN" sz="2000" kern="1200" dirty="0" smtClean="0"/>
            <a:t>&gt;  </a:t>
          </a:r>
          <a:r>
            <a:rPr lang="en-US" altLang="zh-CN" sz="2000" kern="1200" dirty="0" err="1" smtClean="0"/>
            <a:t>srcdir</a:t>
          </a:r>
          <a:r>
            <a:rPr lang="en-US" altLang="zh-CN" sz="2000" kern="1200" dirty="0" smtClean="0"/>
            <a:t>=“.”</a:t>
          </a:r>
          <a:endParaRPr lang="zh-CN" altLang="en-US" sz="2000" kern="1200" dirty="0"/>
        </a:p>
      </dsp:txBody>
      <dsp:txXfrm>
        <a:off x="717832" y="3864554"/>
        <a:ext cx="1438652" cy="1167832"/>
      </dsp:txXfrm>
    </dsp:sp>
    <dsp:sp modelId="{5E12A1CE-52BE-45B9-803C-B2A8D0FDEDA4}">
      <dsp:nvSpPr>
        <dsp:cNvPr id="0" name=""/>
        <dsp:cNvSpPr/>
      </dsp:nvSpPr>
      <dsp:spPr>
        <a:xfrm>
          <a:off x="2409878" y="3622014"/>
          <a:ext cx="1574339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96DB-4049-4400-952A-F99B299F08ED}">
      <dsp:nvSpPr>
        <dsp:cNvPr id="0" name=""/>
        <dsp:cNvSpPr/>
      </dsp:nvSpPr>
      <dsp:spPr>
        <a:xfrm>
          <a:off x="2626938" y="3828221"/>
          <a:ext cx="1574339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&lt;echo&gt;</a:t>
          </a:r>
          <a:endParaRPr lang="zh-CN" altLang="en-US" sz="2000" kern="1200" dirty="0"/>
        </a:p>
      </dsp:txBody>
      <dsp:txXfrm>
        <a:off x="2663271" y="3864554"/>
        <a:ext cx="1501673" cy="1167832"/>
      </dsp:txXfrm>
    </dsp:sp>
    <dsp:sp modelId="{6A1FEB10-9D0E-4D94-BEBF-FD63A4AE7E10}">
      <dsp:nvSpPr>
        <dsp:cNvPr id="0" name=""/>
        <dsp:cNvSpPr/>
      </dsp:nvSpPr>
      <dsp:spPr>
        <a:xfrm>
          <a:off x="5210648" y="1813360"/>
          <a:ext cx="1750822" cy="1240498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0CD77-4D03-4E41-B782-02963ABA6DCB}">
      <dsp:nvSpPr>
        <dsp:cNvPr id="0" name=""/>
        <dsp:cNvSpPr/>
      </dsp:nvSpPr>
      <dsp:spPr>
        <a:xfrm>
          <a:off x="5427708" y="2019567"/>
          <a:ext cx="1750822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&lt;target&gt;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name=“init”</a:t>
          </a:r>
          <a:endParaRPr lang="zh-CN" altLang="en-US" sz="2000" kern="1200" dirty="0"/>
        </a:p>
      </dsp:txBody>
      <dsp:txXfrm>
        <a:off x="5464041" y="2055900"/>
        <a:ext cx="1678156" cy="1167832"/>
      </dsp:txXfrm>
    </dsp:sp>
    <dsp:sp modelId="{BCFA3FA9-9A2A-4C8B-9BA6-22EAB4CF7CFB}">
      <dsp:nvSpPr>
        <dsp:cNvPr id="0" name=""/>
        <dsp:cNvSpPr/>
      </dsp:nvSpPr>
      <dsp:spPr>
        <a:xfrm>
          <a:off x="4418338" y="3622014"/>
          <a:ext cx="1437806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751FC-DDE1-414C-B527-A49E2E42CF69}">
      <dsp:nvSpPr>
        <dsp:cNvPr id="0" name=""/>
        <dsp:cNvSpPr/>
      </dsp:nvSpPr>
      <dsp:spPr>
        <a:xfrm>
          <a:off x="4635398" y="3828221"/>
          <a:ext cx="1437806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mkdir</a:t>
          </a:r>
          <a:r>
            <a:rPr lang="en-US" altLang="zh-CN" sz="2000" kern="1200" dirty="0" smtClean="0"/>
            <a:t>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dir=“build/classes”</a:t>
          </a:r>
          <a:endParaRPr lang="zh-CN" altLang="en-US" sz="2000" kern="1200" dirty="0"/>
        </a:p>
      </dsp:txBody>
      <dsp:txXfrm>
        <a:off x="4671731" y="3864554"/>
        <a:ext cx="1365140" cy="1167832"/>
      </dsp:txXfrm>
    </dsp:sp>
    <dsp:sp modelId="{80631800-E305-4C96-BF86-3601594F129B}">
      <dsp:nvSpPr>
        <dsp:cNvPr id="0" name=""/>
        <dsp:cNvSpPr/>
      </dsp:nvSpPr>
      <dsp:spPr>
        <a:xfrm>
          <a:off x="6290265" y="3622014"/>
          <a:ext cx="1463515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3E2A-F6EA-4CD4-864B-82759B63EFCC}">
      <dsp:nvSpPr>
        <dsp:cNvPr id="0" name=""/>
        <dsp:cNvSpPr/>
      </dsp:nvSpPr>
      <dsp:spPr>
        <a:xfrm>
          <a:off x="6507325" y="3828221"/>
          <a:ext cx="1463515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mkdir</a:t>
          </a:r>
          <a:r>
            <a:rPr lang="en-US" altLang="zh-CN" sz="2000" kern="1200" dirty="0" smtClean="0"/>
            <a:t>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dir=“dist”</a:t>
          </a:r>
          <a:endParaRPr lang="zh-CN" altLang="en-US" sz="2000" kern="1200" dirty="0"/>
        </a:p>
      </dsp:txBody>
      <dsp:txXfrm>
        <a:off x="6543658" y="3864554"/>
        <a:ext cx="1390849" cy="1167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5850B-20F0-46E0-88DC-6960A1983C02}">
      <dsp:nvSpPr>
        <dsp:cNvPr id="0" name=""/>
        <dsp:cNvSpPr/>
      </dsp:nvSpPr>
      <dsp:spPr>
        <a:xfrm>
          <a:off x="6480962" y="1895679"/>
          <a:ext cx="91440" cy="404185"/>
        </a:xfrm>
        <a:custGeom>
          <a:avLst/>
          <a:gdLst/>
          <a:ahLst/>
          <a:cxnLst/>
          <a:rect l="0" t="0" r="0" b="0"/>
          <a:pathLst>
            <a:path>
              <a:moveTo>
                <a:pt x="48077" y="0"/>
              </a:moveTo>
              <a:lnTo>
                <a:pt x="48077" y="275640"/>
              </a:lnTo>
              <a:lnTo>
                <a:pt x="45720" y="275640"/>
              </a:lnTo>
              <a:lnTo>
                <a:pt x="45720" y="40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83ED3-DED1-4B36-9905-D10B04361AF8}">
      <dsp:nvSpPr>
        <dsp:cNvPr id="0" name=""/>
        <dsp:cNvSpPr/>
      </dsp:nvSpPr>
      <dsp:spPr>
        <a:xfrm>
          <a:off x="3572654" y="477447"/>
          <a:ext cx="2956385" cy="717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697"/>
              </a:lnTo>
              <a:lnTo>
                <a:pt x="2956385" y="588697"/>
              </a:lnTo>
              <a:lnTo>
                <a:pt x="2956385" y="717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D95D2-7216-4F83-8C0A-E2E479524830}">
      <dsp:nvSpPr>
        <dsp:cNvPr id="0" name=""/>
        <dsp:cNvSpPr/>
      </dsp:nvSpPr>
      <dsp:spPr>
        <a:xfrm>
          <a:off x="4862697" y="2960647"/>
          <a:ext cx="106081" cy="39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2"/>
              </a:lnTo>
              <a:lnTo>
                <a:pt x="106081" y="264802"/>
              </a:lnTo>
              <a:lnTo>
                <a:pt x="106081" y="393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27481-9951-490C-A7C2-C82E9A96D464}">
      <dsp:nvSpPr>
        <dsp:cNvPr id="0" name=""/>
        <dsp:cNvSpPr/>
      </dsp:nvSpPr>
      <dsp:spPr>
        <a:xfrm>
          <a:off x="3430392" y="1874391"/>
          <a:ext cx="1432305" cy="5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65"/>
              </a:lnTo>
              <a:lnTo>
                <a:pt x="1432305" y="422365"/>
              </a:lnTo>
              <a:lnTo>
                <a:pt x="1432305" y="550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73799-64AC-43C5-9DFC-5321F4DFF4C1}">
      <dsp:nvSpPr>
        <dsp:cNvPr id="0" name=""/>
        <dsp:cNvSpPr/>
      </dsp:nvSpPr>
      <dsp:spPr>
        <a:xfrm>
          <a:off x="3111391" y="2990429"/>
          <a:ext cx="321479" cy="396493"/>
        </a:xfrm>
        <a:custGeom>
          <a:avLst/>
          <a:gdLst/>
          <a:ahLst/>
          <a:cxnLst/>
          <a:rect l="0" t="0" r="0" b="0"/>
          <a:pathLst>
            <a:path>
              <a:moveTo>
                <a:pt x="321479" y="0"/>
              </a:moveTo>
              <a:lnTo>
                <a:pt x="321479" y="267947"/>
              </a:lnTo>
              <a:lnTo>
                <a:pt x="0" y="267947"/>
              </a:lnTo>
              <a:lnTo>
                <a:pt x="0" y="396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281B1-7FB3-4B6B-B315-4D81BCEFD1C9}">
      <dsp:nvSpPr>
        <dsp:cNvPr id="0" name=""/>
        <dsp:cNvSpPr/>
      </dsp:nvSpPr>
      <dsp:spPr>
        <a:xfrm>
          <a:off x="3384672" y="1874391"/>
          <a:ext cx="91440" cy="622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797"/>
              </a:lnTo>
              <a:lnTo>
                <a:pt x="48198" y="493797"/>
              </a:lnTo>
              <a:lnTo>
                <a:pt x="48198" y="6223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BD60F-2C9D-43A6-B4AC-59E3FCBCD972}">
      <dsp:nvSpPr>
        <dsp:cNvPr id="0" name=""/>
        <dsp:cNvSpPr/>
      </dsp:nvSpPr>
      <dsp:spPr>
        <a:xfrm>
          <a:off x="1697223" y="1874391"/>
          <a:ext cx="1733168" cy="670990"/>
        </a:xfrm>
        <a:custGeom>
          <a:avLst/>
          <a:gdLst/>
          <a:ahLst/>
          <a:cxnLst/>
          <a:rect l="0" t="0" r="0" b="0"/>
          <a:pathLst>
            <a:path>
              <a:moveTo>
                <a:pt x="1733168" y="0"/>
              </a:moveTo>
              <a:lnTo>
                <a:pt x="1733168" y="542444"/>
              </a:lnTo>
              <a:lnTo>
                <a:pt x="0" y="542444"/>
              </a:lnTo>
              <a:lnTo>
                <a:pt x="0" y="670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3FCA7-32B2-48C9-963C-550E1704EE93}">
      <dsp:nvSpPr>
        <dsp:cNvPr id="0" name=""/>
        <dsp:cNvSpPr/>
      </dsp:nvSpPr>
      <dsp:spPr>
        <a:xfrm>
          <a:off x="309176" y="1874391"/>
          <a:ext cx="3121215" cy="606527"/>
        </a:xfrm>
        <a:custGeom>
          <a:avLst/>
          <a:gdLst/>
          <a:ahLst/>
          <a:cxnLst/>
          <a:rect l="0" t="0" r="0" b="0"/>
          <a:pathLst>
            <a:path>
              <a:moveTo>
                <a:pt x="3121215" y="0"/>
              </a:moveTo>
              <a:lnTo>
                <a:pt x="3121215" y="477981"/>
              </a:lnTo>
              <a:lnTo>
                <a:pt x="0" y="477981"/>
              </a:lnTo>
              <a:lnTo>
                <a:pt x="0" y="6065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16BE3-C05C-4551-91F3-9A7992C15E83}">
      <dsp:nvSpPr>
        <dsp:cNvPr id="0" name=""/>
        <dsp:cNvSpPr/>
      </dsp:nvSpPr>
      <dsp:spPr>
        <a:xfrm>
          <a:off x="3430392" y="477447"/>
          <a:ext cx="142262" cy="733403"/>
        </a:xfrm>
        <a:custGeom>
          <a:avLst/>
          <a:gdLst/>
          <a:ahLst/>
          <a:cxnLst/>
          <a:rect l="0" t="0" r="0" b="0"/>
          <a:pathLst>
            <a:path>
              <a:moveTo>
                <a:pt x="142262" y="0"/>
              </a:moveTo>
              <a:lnTo>
                <a:pt x="142262" y="604857"/>
              </a:lnTo>
              <a:lnTo>
                <a:pt x="0" y="604857"/>
              </a:lnTo>
              <a:lnTo>
                <a:pt x="0" y="7334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128C7-343E-4F56-87F6-433A855299D2}">
      <dsp:nvSpPr>
        <dsp:cNvPr id="0" name=""/>
        <dsp:cNvSpPr/>
      </dsp:nvSpPr>
      <dsp:spPr>
        <a:xfrm>
          <a:off x="895570" y="477447"/>
          <a:ext cx="2677083" cy="717868"/>
        </a:xfrm>
        <a:custGeom>
          <a:avLst/>
          <a:gdLst/>
          <a:ahLst/>
          <a:cxnLst/>
          <a:rect l="0" t="0" r="0" b="0"/>
          <a:pathLst>
            <a:path>
              <a:moveTo>
                <a:pt x="2677083" y="0"/>
              </a:moveTo>
              <a:lnTo>
                <a:pt x="2677083" y="589323"/>
              </a:lnTo>
              <a:lnTo>
                <a:pt x="0" y="589323"/>
              </a:lnTo>
              <a:lnTo>
                <a:pt x="0" y="717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740D0-17E4-411E-9B0B-3FC94C20787A}">
      <dsp:nvSpPr>
        <dsp:cNvPr id="0" name=""/>
        <dsp:cNvSpPr/>
      </dsp:nvSpPr>
      <dsp:spPr>
        <a:xfrm>
          <a:off x="2849132" y="-146468"/>
          <a:ext cx="1447044" cy="623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07818A-25A1-4E2F-A95B-7286DF591C41}">
      <dsp:nvSpPr>
        <dsp:cNvPr id="0" name=""/>
        <dsp:cNvSpPr/>
      </dsp:nvSpPr>
      <dsp:spPr>
        <a:xfrm>
          <a:off x="3003310" y="0"/>
          <a:ext cx="1447044" cy="623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／</a:t>
          </a:r>
          <a:endParaRPr lang="zh-CN" altLang="en-US" sz="2000" kern="1200" dirty="0"/>
        </a:p>
      </dsp:txBody>
      <dsp:txXfrm>
        <a:off x="3021584" y="18274"/>
        <a:ext cx="1410496" cy="587368"/>
      </dsp:txXfrm>
    </dsp:sp>
    <dsp:sp modelId="{AADFD8EA-2099-4CE0-AD93-271C0B71EFAC}">
      <dsp:nvSpPr>
        <dsp:cNvPr id="0" name=""/>
        <dsp:cNvSpPr/>
      </dsp:nvSpPr>
      <dsp:spPr>
        <a:xfrm>
          <a:off x="134548" y="1195316"/>
          <a:ext cx="1522043" cy="586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621F56-9BFC-48C2-AC63-11CB23170387}">
      <dsp:nvSpPr>
        <dsp:cNvPr id="0" name=""/>
        <dsp:cNvSpPr/>
      </dsp:nvSpPr>
      <dsp:spPr>
        <a:xfrm>
          <a:off x="288726" y="1341785"/>
          <a:ext cx="1522043" cy="586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latin typeface="华文楷体" pitchFamily="2" charset="-122"/>
              <a:ea typeface="华文楷体" pitchFamily="2" charset="-122"/>
            </a:rPr>
            <a:t>jsp,html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305894" y="1358953"/>
        <a:ext cx="1487707" cy="551824"/>
      </dsp:txXfrm>
    </dsp:sp>
    <dsp:sp modelId="{44D32659-5864-44A7-81A5-E1C762CE7D67}">
      <dsp:nvSpPr>
        <dsp:cNvPr id="0" name=""/>
        <dsp:cNvSpPr/>
      </dsp:nvSpPr>
      <dsp:spPr>
        <a:xfrm>
          <a:off x="2631898" y="1210850"/>
          <a:ext cx="1596988" cy="663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5B48EE-C98F-4172-81E7-3F60D303330A}">
      <dsp:nvSpPr>
        <dsp:cNvPr id="0" name=""/>
        <dsp:cNvSpPr/>
      </dsp:nvSpPr>
      <dsp:spPr>
        <a:xfrm>
          <a:off x="2786075" y="1357319"/>
          <a:ext cx="1596988" cy="663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WEB-NF</a:t>
          </a:r>
          <a:endParaRPr lang="zh-CN" altLang="en-US" sz="2000" kern="1200" dirty="0"/>
        </a:p>
      </dsp:txBody>
      <dsp:txXfrm>
        <a:off x="2805509" y="1376753"/>
        <a:ext cx="1558120" cy="624672"/>
      </dsp:txXfrm>
    </dsp:sp>
    <dsp:sp modelId="{D024C848-E5B6-4B7B-91CA-184A22A014E2}">
      <dsp:nvSpPr>
        <dsp:cNvPr id="0" name=""/>
        <dsp:cNvSpPr/>
      </dsp:nvSpPr>
      <dsp:spPr>
        <a:xfrm>
          <a:off x="-154177" y="2480918"/>
          <a:ext cx="926708" cy="526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89B200-9776-4B10-9192-262742EF6782}">
      <dsp:nvSpPr>
        <dsp:cNvPr id="0" name=""/>
        <dsp:cNvSpPr/>
      </dsp:nvSpPr>
      <dsp:spPr>
        <a:xfrm>
          <a:off x="0" y="2627387"/>
          <a:ext cx="926708" cy="526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Web.xml</a:t>
          </a:r>
          <a:endParaRPr lang="zh-CN" altLang="en-US" sz="2000" kern="1200" dirty="0"/>
        </a:p>
      </dsp:txBody>
      <dsp:txXfrm>
        <a:off x="15431" y="2642818"/>
        <a:ext cx="895846" cy="495998"/>
      </dsp:txXfrm>
    </dsp:sp>
    <dsp:sp modelId="{FF5D372B-FE08-4991-8921-C8C9C13C50C8}">
      <dsp:nvSpPr>
        <dsp:cNvPr id="0" name=""/>
        <dsp:cNvSpPr/>
      </dsp:nvSpPr>
      <dsp:spPr>
        <a:xfrm>
          <a:off x="1071575" y="2545381"/>
          <a:ext cx="1251295" cy="524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D12BF1-2EBC-4877-8F55-D22508799E43}">
      <dsp:nvSpPr>
        <dsp:cNvPr id="0" name=""/>
        <dsp:cNvSpPr/>
      </dsp:nvSpPr>
      <dsp:spPr>
        <a:xfrm>
          <a:off x="1225753" y="2691850"/>
          <a:ext cx="1251295" cy="52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.</a:t>
          </a:r>
          <a:r>
            <a:rPr lang="en-US" altLang="zh-CN" sz="1800" kern="1200" dirty="0" err="1" smtClean="0"/>
            <a:t>tld</a:t>
          </a:r>
          <a:endParaRPr lang="zh-CN" altLang="en-US" sz="1800" kern="1200" dirty="0"/>
        </a:p>
      </dsp:txBody>
      <dsp:txXfrm>
        <a:off x="1241102" y="2707199"/>
        <a:ext cx="1220597" cy="493369"/>
      </dsp:txXfrm>
    </dsp:sp>
    <dsp:sp modelId="{2DEB678A-C908-478B-B2AC-22A62458C2A6}">
      <dsp:nvSpPr>
        <dsp:cNvPr id="0" name=""/>
        <dsp:cNvSpPr/>
      </dsp:nvSpPr>
      <dsp:spPr>
        <a:xfrm>
          <a:off x="2917654" y="2496734"/>
          <a:ext cx="1030431" cy="493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D56AB6-6FCF-4C45-8B7D-B1A9189D6858}">
      <dsp:nvSpPr>
        <dsp:cNvPr id="0" name=""/>
        <dsp:cNvSpPr/>
      </dsp:nvSpPr>
      <dsp:spPr>
        <a:xfrm>
          <a:off x="3071832" y="2643203"/>
          <a:ext cx="1030431" cy="49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lib</a:t>
          </a:r>
          <a:endParaRPr lang="zh-CN" altLang="en-US" sz="1800" kern="1200" dirty="0"/>
        </a:p>
      </dsp:txBody>
      <dsp:txXfrm>
        <a:off x="3086292" y="2657663"/>
        <a:ext cx="1001511" cy="464774"/>
      </dsp:txXfrm>
    </dsp:sp>
    <dsp:sp modelId="{6C901B77-87CA-4647-BA99-3B1007107EE8}">
      <dsp:nvSpPr>
        <dsp:cNvPr id="0" name=""/>
        <dsp:cNvSpPr/>
      </dsp:nvSpPr>
      <dsp:spPr>
        <a:xfrm>
          <a:off x="2417591" y="3386922"/>
          <a:ext cx="1387599" cy="513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D6678E-DB06-4568-AD0F-9EAB2A873142}">
      <dsp:nvSpPr>
        <dsp:cNvPr id="0" name=""/>
        <dsp:cNvSpPr/>
      </dsp:nvSpPr>
      <dsp:spPr>
        <a:xfrm>
          <a:off x="2571769" y="3533391"/>
          <a:ext cx="1387599" cy="51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.jar</a:t>
          </a:r>
          <a:endParaRPr lang="zh-CN" altLang="en-US" sz="1800" kern="1200" dirty="0"/>
        </a:p>
      </dsp:txBody>
      <dsp:txXfrm>
        <a:off x="2586794" y="3548416"/>
        <a:ext cx="1357549" cy="482950"/>
      </dsp:txXfrm>
    </dsp:sp>
    <dsp:sp modelId="{C2CA9B43-2171-4D3E-9AF1-E728C5844EE0}">
      <dsp:nvSpPr>
        <dsp:cNvPr id="0" name=""/>
        <dsp:cNvSpPr/>
      </dsp:nvSpPr>
      <dsp:spPr>
        <a:xfrm>
          <a:off x="4346413" y="2425301"/>
          <a:ext cx="1032568" cy="535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BE4669-DA76-4953-803F-8EC81524D6AC}">
      <dsp:nvSpPr>
        <dsp:cNvPr id="0" name=""/>
        <dsp:cNvSpPr/>
      </dsp:nvSpPr>
      <dsp:spPr>
        <a:xfrm>
          <a:off x="4500591" y="2571770"/>
          <a:ext cx="1032568" cy="53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classes</a:t>
          </a:r>
          <a:endParaRPr lang="zh-CN" altLang="en-US" sz="1800" kern="1200" dirty="0"/>
        </a:p>
      </dsp:txBody>
      <dsp:txXfrm>
        <a:off x="4516271" y="2587450"/>
        <a:ext cx="1001208" cy="503985"/>
      </dsp:txXfrm>
    </dsp:sp>
    <dsp:sp modelId="{12EBEECF-4929-4565-8ACE-3BAC6CD65B49}">
      <dsp:nvSpPr>
        <dsp:cNvPr id="0" name=""/>
        <dsp:cNvSpPr/>
      </dsp:nvSpPr>
      <dsp:spPr>
        <a:xfrm>
          <a:off x="4274979" y="3353995"/>
          <a:ext cx="1387599" cy="54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AB8487-9A4E-4A85-9307-A8E79E800E54}">
      <dsp:nvSpPr>
        <dsp:cNvPr id="0" name=""/>
        <dsp:cNvSpPr/>
      </dsp:nvSpPr>
      <dsp:spPr>
        <a:xfrm>
          <a:off x="4429157" y="3500464"/>
          <a:ext cx="1387599" cy="548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.class</a:t>
          </a:r>
          <a:endParaRPr lang="zh-CN" altLang="en-US" sz="1800" kern="1200" dirty="0"/>
        </a:p>
      </dsp:txBody>
      <dsp:txXfrm>
        <a:off x="4445218" y="3516525"/>
        <a:ext cx="1355477" cy="516246"/>
      </dsp:txXfrm>
    </dsp:sp>
    <dsp:sp modelId="{AA134D84-0FD1-4206-917C-95B35ED09DE4}">
      <dsp:nvSpPr>
        <dsp:cNvPr id="0" name=""/>
        <dsp:cNvSpPr/>
      </dsp:nvSpPr>
      <dsp:spPr>
        <a:xfrm>
          <a:off x="5782705" y="1194690"/>
          <a:ext cx="1492668" cy="70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552995-7412-4340-9986-8A880200608E}">
      <dsp:nvSpPr>
        <dsp:cNvPr id="0" name=""/>
        <dsp:cNvSpPr/>
      </dsp:nvSpPr>
      <dsp:spPr>
        <a:xfrm>
          <a:off x="5936883" y="1341159"/>
          <a:ext cx="1492668" cy="700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META-INF</a:t>
          </a:r>
          <a:endParaRPr lang="zh-CN" altLang="en-US" sz="1800" kern="1200" dirty="0"/>
        </a:p>
      </dsp:txBody>
      <dsp:txXfrm>
        <a:off x="5957414" y="1361690"/>
        <a:ext cx="1451606" cy="659926"/>
      </dsp:txXfrm>
    </dsp:sp>
    <dsp:sp modelId="{B5368CBB-7A90-427A-A220-9687EBAB91C9}">
      <dsp:nvSpPr>
        <dsp:cNvPr id="0" name=""/>
        <dsp:cNvSpPr/>
      </dsp:nvSpPr>
      <dsp:spPr>
        <a:xfrm>
          <a:off x="5832882" y="2299864"/>
          <a:ext cx="1387599" cy="726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D5B76-5501-4973-8BE5-47C029CB64A9}">
      <dsp:nvSpPr>
        <dsp:cNvPr id="0" name=""/>
        <dsp:cNvSpPr/>
      </dsp:nvSpPr>
      <dsp:spPr>
        <a:xfrm>
          <a:off x="5987060" y="2446333"/>
          <a:ext cx="1387599" cy="726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MANIFEST.MF</a:t>
          </a:r>
          <a:endParaRPr lang="zh-CN" altLang="en-US" sz="1800" kern="1200" dirty="0"/>
        </a:p>
      </dsp:txBody>
      <dsp:txXfrm>
        <a:off x="6008330" y="2467603"/>
        <a:ext cx="1345059" cy="683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420C-898E-497A-9113-B4C9FFFCAE4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A729-2532-4E81-A5E1-0070526FD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  Ant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/>
              <a:t>maven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41" y="1600200"/>
            <a:ext cx="6293917" cy="4525963"/>
          </a:xfrm>
          <a:noFill/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构建文件的运行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786313"/>
            <a:ext cx="6286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命令行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不带参数 ：</a:t>
            </a:r>
            <a:r>
              <a:rPr lang="en-US" altLang="zh-CN" dirty="0"/>
              <a:t>ant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运行默认的目标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带参数：</a:t>
            </a:r>
            <a:r>
              <a:rPr lang="en-US" altLang="zh-CN" dirty="0"/>
              <a:t>ant </a:t>
            </a:r>
            <a:r>
              <a:rPr lang="en-US" altLang="zh-CN" dirty="0" err="1"/>
              <a:t>init</a:t>
            </a:r>
            <a:r>
              <a:rPr lang="en-US" altLang="zh-CN" dirty="0"/>
              <a:t> ——</a:t>
            </a:r>
            <a:r>
              <a:rPr lang="zh-CN" altLang="en-US" dirty="0"/>
              <a:t>运行指定名称的目标</a:t>
            </a: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构建文件的运行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65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51" y="3573016"/>
            <a:ext cx="35718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文件操作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复制文件（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移动和重命名文件（</a:t>
            </a:r>
            <a:r>
              <a:rPr lang="en-US" altLang="zh-CN" sz="2400" dirty="0" smtClean="0"/>
              <a:t>move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删除文件（</a:t>
            </a:r>
            <a:r>
              <a:rPr lang="en-US" altLang="zh-CN" sz="2400" dirty="0" smtClean="0"/>
              <a:t>delete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生成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添加数据文件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生成文档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生成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创建</a:t>
            </a:r>
            <a:r>
              <a:rPr lang="en-US" altLang="zh-CN" sz="2400" dirty="0"/>
              <a:t>ZIP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部署</a:t>
            </a:r>
            <a:endParaRPr lang="en-US" altLang="zh-CN" sz="2400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工程打包</a:t>
            </a:r>
          </a:p>
        </p:txBody>
      </p:sp>
    </p:spTree>
    <p:extLst>
      <p:ext uri="{BB962C8B-B14F-4D97-AF65-F5344CB8AC3E}">
        <p14:creationId xmlns:p14="http://schemas.microsoft.com/office/powerpoint/2010/main" val="9548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6" y="1389080"/>
            <a:ext cx="4505325" cy="3762375"/>
          </a:xfrm>
          <a:noFill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复制文件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071938"/>
            <a:ext cx="371475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191501"/>
            <a:ext cx="40005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720181"/>
            <a:ext cx="4552950" cy="2286000"/>
          </a:xfrm>
          <a:noFill/>
        </p:spPr>
      </p:pic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C777B4-C924-44B9-BA0C-BAFAE5539429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添加数据文件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286250"/>
            <a:ext cx="53578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428750"/>
            <a:ext cx="27860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0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543969"/>
            <a:ext cx="3543300" cy="2638425"/>
          </a:xfrm>
          <a:noFill/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生成文档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72000"/>
            <a:ext cx="4143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500188"/>
            <a:ext cx="278606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3657"/>
            <a:ext cx="8229600" cy="3819048"/>
          </a:xfrm>
          <a:noFill/>
        </p:spPr>
      </p:pic>
      <p:sp>
        <p:nvSpPr>
          <p:cNvPr id="174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C4B20A-75FD-4E4F-8CAB-5CFA1A3E1F1C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78894"/>
            <a:ext cx="4200525" cy="1028700"/>
          </a:xfrm>
          <a:noFill/>
        </p:spPr>
      </p:pic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</a:t>
            </a:r>
            <a:r>
              <a:rPr lang="en-US" altLang="zh-CN" smtClean="0"/>
              <a:t>jar</a:t>
            </a:r>
            <a:r>
              <a:rPr lang="zh-CN" altLang="en-US" smtClean="0"/>
              <a:t>文件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785938"/>
            <a:ext cx="321468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4010025" cy="1019175"/>
          </a:xfrm>
          <a:noFill/>
        </p:spPr>
      </p:pic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ZIP</a:t>
            </a:r>
            <a:r>
              <a:rPr lang="zh-CN" altLang="en-US" smtClean="0"/>
              <a:t>文件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14500"/>
            <a:ext cx="364331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1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smtClean="0"/>
              <a:t>War</a:t>
            </a:r>
            <a:r>
              <a:rPr lang="zh-CN" altLang="en-US" sz="1800" smtClean="0"/>
              <a:t>文件的布局</a:t>
            </a: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WAR</a:t>
            </a:r>
            <a:r>
              <a:rPr lang="zh-CN" altLang="en-US" smtClean="0"/>
              <a:t>文件创建</a:t>
            </a:r>
            <a:r>
              <a:rPr lang="en-US" altLang="zh-CN" smtClean="0"/>
              <a:t>WEB</a:t>
            </a:r>
            <a:r>
              <a:rPr lang="zh-CN" altLang="en-US" smtClean="0"/>
              <a:t>应用程序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142976" y="2214554"/>
          <a:ext cx="74295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0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9685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/>
              <a:t>Ant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Another neat tools</a:t>
            </a:r>
            <a:r>
              <a:rPr lang="zh-CN" altLang="en-US" dirty="0" smtClean="0"/>
              <a:t>：另一个整洁工具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创始人：</a:t>
            </a:r>
            <a:r>
              <a:rPr lang="en-US" altLang="zh-CN" dirty="0" smtClean="0"/>
              <a:t>James Duncan Davidson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Apache Jakarta</a:t>
            </a:r>
            <a:r>
              <a:rPr lang="zh-CN" altLang="en-US" dirty="0" smtClean="0"/>
              <a:t>的子项目，第一个版本于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月发布，</a:t>
            </a:r>
            <a:r>
              <a:rPr lang="en-US" altLang="zh-CN" dirty="0" smtClean="0"/>
              <a:t> 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月被提升为顶级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一种</a:t>
            </a:r>
            <a:r>
              <a:rPr lang="zh-CN" altLang="en-US" dirty="0" smtClean="0">
                <a:solidFill>
                  <a:srgbClr val="FF0000"/>
                </a:solidFill>
              </a:rPr>
              <a:t>构建工具</a:t>
            </a:r>
            <a:r>
              <a:rPr lang="zh-CN" altLang="en-US" dirty="0" smtClean="0"/>
              <a:t>，它可以将所有繁琐的工作任务自动化完成，包括编译代码、运行测试以及程序打包和重发布。</a:t>
            </a:r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 是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896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5" y="2348880"/>
            <a:ext cx="3562350" cy="1352550"/>
          </a:xfrm>
          <a:noFill/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WAR</a:t>
            </a:r>
            <a:r>
              <a:rPr lang="zh-CN" altLang="en-US" smtClean="0"/>
              <a:t>文件创建</a:t>
            </a:r>
            <a:r>
              <a:rPr lang="en-US" altLang="zh-CN" smtClean="0"/>
              <a:t>WEB</a:t>
            </a:r>
            <a:r>
              <a:rPr lang="zh-CN" altLang="en-US" smtClean="0"/>
              <a:t>应用程序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643063"/>
            <a:ext cx="29289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357688"/>
            <a:ext cx="38576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357688"/>
            <a:ext cx="3714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0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创建无人值守的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编写测试代码，运行通过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编写</a:t>
            </a:r>
            <a:r>
              <a:rPr lang="en-US" altLang="zh-CN" dirty="0"/>
              <a:t>testng.xml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</a:t>
            </a:r>
            <a:r>
              <a:rPr lang="zh-CN" altLang="en-US" dirty="0"/>
              <a:t>编写</a:t>
            </a:r>
            <a:r>
              <a:rPr lang="en-US" altLang="zh-CN" dirty="0" smtClean="0"/>
              <a:t>build.xml(</a:t>
            </a:r>
            <a:r>
              <a:rPr lang="zh-CN" altLang="en-US" dirty="0"/>
              <a:t>执行</a:t>
            </a:r>
            <a:r>
              <a:rPr lang="en-US" altLang="zh-CN" dirty="0" smtClean="0"/>
              <a:t>testng.xml)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4.</a:t>
            </a:r>
            <a:r>
              <a:rPr lang="zh-CN" altLang="en-US" dirty="0"/>
              <a:t>编写</a:t>
            </a:r>
            <a:r>
              <a:rPr lang="en-US" altLang="zh-CN" dirty="0"/>
              <a:t>bat</a:t>
            </a:r>
            <a:r>
              <a:rPr lang="zh-CN" altLang="en-US" dirty="0"/>
              <a:t>文件（</a:t>
            </a:r>
            <a:r>
              <a:rPr lang="en-US" altLang="zh-CN" dirty="0"/>
              <a:t>dos</a:t>
            </a:r>
            <a:r>
              <a:rPr lang="zh-CN" altLang="en-US" dirty="0"/>
              <a:t>下的批处理文件）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5.</a:t>
            </a:r>
            <a:r>
              <a:rPr lang="zh-CN" altLang="en-US" dirty="0"/>
              <a:t>创建定时任务</a:t>
            </a:r>
          </a:p>
        </p:txBody>
      </p:sp>
    </p:spTree>
    <p:extLst>
      <p:ext uri="{BB962C8B-B14F-4D97-AF65-F5344CB8AC3E}">
        <p14:creationId xmlns:p14="http://schemas.microsoft.com/office/powerpoint/2010/main" val="37065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验证是否正常</a:t>
            </a:r>
            <a:r>
              <a:rPr lang="en-US" altLang="zh-CN" dirty="0"/>
              <a:t> </a:t>
            </a:r>
            <a:r>
              <a:rPr lang="en-US" altLang="zh-CN" dirty="0" smtClean="0"/>
              <a:t> ant -version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8" y="1484784"/>
            <a:ext cx="70659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4005064"/>
            <a:ext cx="56483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8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构建文件：</a:t>
            </a:r>
            <a:r>
              <a:rPr lang="en-US" altLang="zh-CN" sz="2800" dirty="0"/>
              <a:t>build.xml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一</a:t>
            </a:r>
            <a:r>
              <a:rPr lang="zh-CN" altLang="en-US" sz="2600" dirty="0"/>
              <a:t>个构建文件包含一个项目（</a:t>
            </a:r>
            <a:r>
              <a:rPr lang="en-US" altLang="zh-CN" sz="2600" dirty="0"/>
              <a:t>project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每个项目（</a:t>
            </a:r>
            <a:r>
              <a:rPr lang="en-US" altLang="zh-CN" sz="2600" dirty="0"/>
              <a:t>project</a:t>
            </a:r>
            <a:r>
              <a:rPr lang="zh-CN" altLang="en-US" sz="2600" dirty="0"/>
              <a:t>）中包含多个目标（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）中可包含多个任务（</a:t>
            </a:r>
            <a:r>
              <a:rPr lang="en-US" altLang="zh-CN" sz="2600" dirty="0"/>
              <a:t>task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任务（</a:t>
            </a:r>
            <a:r>
              <a:rPr lang="en-US" altLang="zh-CN" sz="2600" dirty="0"/>
              <a:t>task</a:t>
            </a:r>
            <a:r>
              <a:rPr lang="zh-CN" altLang="en-US" sz="2600" dirty="0"/>
              <a:t>）完成具体的工作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通过添加新任务（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）可以扩展</a:t>
            </a:r>
            <a:r>
              <a:rPr lang="en-US" altLang="zh-CN" sz="2600" dirty="0"/>
              <a:t>Ant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）之间可以相互</a:t>
            </a:r>
            <a:r>
              <a:rPr lang="zh-CN" altLang="en-US" sz="2600" dirty="0" smtClean="0"/>
              <a:t>依赖</a:t>
            </a:r>
            <a:endParaRPr lang="en-US" altLang="zh-CN" sz="2600" dirty="0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构建文件</a:t>
            </a:r>
          </a:p>
        </p:txBody>
      </p:sp>
    </p:spTree>
    <p:extLst>
      <p:ext uri="{BB962C8B-B14F-4D97-AF65-F5344CB8AC3E}">
        <p14:creationId xmlns:p14="http://schemas.microsoft.com/office/powerpoint/2010/main" val="7731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使用命令行模式，进入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文件所在的目录，执行以下命令</a:t>
            </a:r>
            <a:endParaRPr lang="en-US" altLang="zh-CN" dirty="0" smtClean="0"/>
          </a:p>
          <a:p>
            <a:r>
              <a:rPr lang="en-US" altLang="zh-CN" dirty="0" smtClean="0"/>
              <a:t>ant </a:t>
            </a:r>
            <a:endParaRPr lang="en-US" altLang="zh-CN" dirty="0"/>
          </a:p>
          <a:p>
            <a:r>
              <a:rPr lang="en-US" altLang="zh-CN" dirty="0"/>
              <a:t>ant –f  build1.xml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659884"/>
              </p:ext>
            </p:extLst>
          </p:nvPr>
        </p:nvGraphicFramePr>
        <p:xfrm>
          <a:off x="251520" y="1052736"/>
          <a:ext cx="843528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构建文件</a:t>
            </a:r>
          </a:p>
        </p:txBody>
      </p:sp>
      <p:sp>
        <p:nvSpPr>
          <p:cNvPr id="7173" name="右箭头 9"/>
          <p:cNvSpPr>
            <a:spLocks noChangeArrowheads="1"/>
          </p:cNvSpPr>
          <p:nvPr/>
        </p:nvSpPr>
        <p:spPr bwMode="auto">
          <a:xfrm>
            <a:off x="4357688" y="4000500"/>
            <a:ext cx="17145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74" name="直接箭头连接符 12"/>
          <p:cNvCxnSpPr>
            <a:cxnSpLocks noChangeShapeType="1"/>
          </p:cNvCxnSpPr>
          <p:nvPr/>
        </p:nvCxnSpPr>
        <p:spPr bwMode="auto">
          <a:xfrm flipV="1">
            <a:off x="4357688" y="3500438"/>
            <a:ext cx="1285875" cy="1428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3231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5676900" cy="2505075"/>
          </a:xfrm>
          <a:noFill/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构建文件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1938"/>
            <a:ext cx="45720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071938"/>
            <a:ext cx="241458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project</a:t>
            </a:r>
            <a:r>
              <a:rPr lang="zh-CN" altLang="en-US" sz="2800" dirty="0"/>
              <a:t>：存放整个项目的全部资源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src</a:t>
            </a:r>
            <a:r>
              <a:rPr lang="zh-CN" altLang="en-US" dirty="0"/>
              <a:t>：存放源文件、各种配置文件的文件夹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build/classes:</a:t>
            </a:r>
            <a:r>
              <a:rPr lang="zh-CN" altLang="en-US" dirty="0"/>
              <a:t>存放编译后的类文件的文件夹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lib</a:t>
            </a:r>
            <a:r>
              <a:rPr lang="zh-CN" altLang="en-US" dirty="0"/>
              <a:t>：存放第三方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dist</a:t>
            </a:r>
            <a:r>
              <a:rPr lang="zh-CN" altLang="en-US" dirty="0"/>
              <a:t>：存放项目打包、项目发布的文件夹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build.xml:Ant</a:t>
            </a:r>
            <a:r>
              <a:rPr lang="zh-CN" altLang="en-US" dirty="0"/>
              <a:t>的构建文件</a:t>
            </a:r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生成项目的结构</a:t>
            </a:r>
          </a:p>
        </p:txBody>
      </p:sp>
    </p:spTree>
    <p:extLst>
      <p:ext uri="{BB962C8B-B14F-4D97-AF65-F5344CB8AC3E}">
        <p14:creationId xmlns:p14="http://schemas.microsoft.com/office/powerpoint/2010/main" val="26253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Eclipse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右键</a:t>
            </a:r>
            <a:r>
              <a:rPr lang="zh-CN" altLang="en-US" sz="2400" dirty="0"/>
              <a:t>选中</a:t>
            </a:r>
            <a:r>
              <a:rPr lang="en-US" altLang="zh-CN" sz="2400" dirty="0" err="1"/>
              <a:t>build.xml</a:t>
            </a:r>
            <a:r>
              <a:rPr lang="en-US" altLang="zh-CN" sz="2400" dirty="0" err="1">
                <a:sym typeface="Wingdings" pitchFamily="2" charset="2"/>
              </a:rPr>
              <a:t>run</a:t>
            </a:r>
            <a:r>
              <a:rPr lang="en-US" altLang="zh-CN" sz="2400" dirty="0">
                <a:sym typeface="Wingdings" pitchFamily="2" charset="2"/>
              </a:rPr>
              <a:t> as ant build</a:t>
            </a:r>
            <a:r>
              <a:rPr lang="zh-CN" altLang="en-US" sz="2400" dirty="0">
                <a:sym typeface="Wingdings" pitchFamily="2" charset="2"/>
              </a:rPr>
              <a:t>：构建默认的目标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右键选中</a:t>
            </a:r>
            <a:r>
              <a:rPr lang="en-US" altLang="zh-CN" sz="2400" dirty="0" err="1"/>
              <a:t>build.xml</a:t>
            </a:r>
            <a:r>
              <a:rPr lang="en-US" altLang="zh-CN" sz="2400" dirty="0" err="1">
                <a:sym typeface="Wingdings" pitchFamily="2" charset="2"/>
              </a:rPr>
              <a:t>run</a:t>
            </a:r>
            <a:r>
              <a:rPr lang="en-US" altLang="zh-CN" sz="2400" dirty="0">
                <a:sym typeface="Wingdings" pitchFamily="2" charset="2"/>
              </a:rPr>
              <a:t> as External Tools Configurations</a:t>
            </a:r>
            <a:r>
              <a:rPr lang="zh-CN" altLang="en-US" sz="2400" dirty="0">
                <a:sym typeface="Wingdings" pitchFamily="2" charset="2"/>
              </a:rPr>
              <a:t>：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Wingdings" pitchFamily="2" charset="2"/>
              </a:rPr>
              <a:t>    </a:t>
            </a:r>
            <a:r>
              <a:rPr lang="zh-CN" altLang="en-US" sz="2400" dirty="0">
                <a:sym typeface="Wingdings" pitchFamily="2" charset="2"/>
              </a:rPr>
              <a:t>输入参数，构建指定的目标</a:t>
            </a:r>
            <a:endParaRPr lang="en-US" altLang="zh-CN" sz="2400" dirty="0">
              <a:sym typeface="Wingdings" pitchFamily="2" charset="2"/>
            </a:endParaRPr>
          </a:p>
          <a:p>
            <a:pPr lvl="1"/>
            <a:endParaRPr lang="en-US" altLang="zh-CN" dirty="0" smtClean="0">
              <a:latin typeface="华文楷体" pitchFamily="2" charset="-122"/>
              <a:ea typeface="华文楷体" pitchFamily="2" charset="-122"/>
              <a:sym typeface="Wingdings" pitchFamily="2" charset="2"/>
            </a:endParaRPr>
          </a:p>
          <a:p>
            <a:pPr lvl="1"/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构建文件的运行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763697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8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1227</TotalTime>
  <Words>471</Words>
  <Application>Microsoft Office PowerPoint</Application>
  <PresentationFormat>全屏显示(4:3)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moban</vt:lpstr>
      <vt:lpstr>13  Ant使用 maven</vt:lpstr>
      <vt:lpstr>什么 是Ant？</vt:lpstr>
      <vt:lpstr>配置环境变量</vt:lpstr>
      <vt:lpstr>构建文件</vt:lpstr>
      <vt:lpstr>执行</vt:lpstr>
      <vt:lpstr>构建文件</vt:lpstr>
      <vt:lpstr>构建文件</vt:lpstr>
      <vt:lpstr>生成项目的结构</vt:lpstr>
      <vt:lpstr>构建文件的运行</vt:lpstr>
      <vt:lpstr>构建文件的运行</vt:lpstr>
      <vt:lpstr>构建文件的运行</vt:lpstr>
      <vt:lpstr>工程打包</vt:lpstr>
      <vt:lpstr>复制文件</vt:lpstr>
      <vt:lpstr>添加数据文件</vt:lpstr>
      <vt:lpstr>生成文档</vt:lpstr>
      <vt:lpstr>PowerPoint 演示文稿</vt:lpstr>
      <vt:lpstr>生成jar文件</vt:lpstr>
      <vt:lpstr>创建ZIP文件</vt:lpstr>
      <vt:lpstr>用WAR文件创建WEB应用程序</vt:lpstr>
      <vt:lpstr>用WAR文件创建WEB应用程序</vt:lpstr>
      <vt:lpstr>创建无人值守的测试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102</cp:revision>
  <dcterms:created xsi:type="dcterms:W3CDTF">2016-09-01T04:14:56Z</dcterms:created>
  <dcterms:modified xsi:type="dcterms:W3CDTF">2018-09-30T05:52:20Z</dcterms:modified>
</cp:coreProperties>
</file>