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4067944" y="4631235"/>
            <a:ext cx="4155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---Grid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思想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Selenium </a:t>
            </a:r>
            <a:r>
              <a:rPr lang="en-US" altLang="zh-CN" smtClean="0"/>
              <a:t>Grid3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Selenium Grid</a:t>
            </a:r>
            <a:r>
              <a:rPr lang="zh-CN" altLang="en-US" dirty="0"/>
              <a:t>可以在不同的主机上建立主节点（</a:t>
            </a:r>
            <a:r>
              <a:rPr lang="en-US" altLang="zh-CN" dirty="0"/>
              <a:t>hub</a:t>
            </a:r>
            <a:r>
              <a:rPr lang="zh-CN" altLang="en-US" dirty="0"/>
              <a:t>）和分支节点（</a:t>
            </a:r>
            <a:r>
              <a:rPr lang="en-US" altLang="zh-CN" dirty="0"/>
              <a:t>node</a:t>
            </a:r>
            <a:r>
              <a:rPr lang="zh-CN" altLang="en-US" dirty="0"/>
              <a:t>）。可以使主节点上的测试用例在不同的分支节点上运行。对于不同的节点来说，可以搭建不同的测试环境（操作系统、浏览器），从而使一份测试用例得到不同环境下的执行结果</a:t>
            </a:r>
          </a:p>
        </p:txBody>
      </p:sp>
    </p:spTree>
    <p:extLst>
      <p:ext uri="{BB962C8B-B14F-4D97-AF65-F5344CB8AC3E}">
        <p14:creationId xmlns:p14="http://schemas.microsoft.com/office/powerpoint/2010/main" val="376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Grid</a:t>
            </a:r>
            <a:r>
              <a:rPr lang="zh-CN" altLang="en-US" dirty="0"/>
              <a:t>的两个版本的原理和基本工作方式都是一样的，只是</a:t>
            </a:r>
            <a:r>
              <a:rPr lang="en-US" altLang="zh-CN" dirty="0"/>
              <a:t>Grid 2</a:t>
            </a:r>
            <a:r>
              <a:rPr lang="zh-CN" altLang="en-US" dirty="0"/>
              <a:t>同时支持</a:t>
            </a:r>
            <a:r>
              <a:rPr lang="en-US" altLang="zh-CN" dirty="0"/>
              <a:t>Selenium 1</a:t>
            </a:r>
            <a:r>
              <a:rPr lang="zh-CN" altLang="en-US" dirty="0"/>
              <a:t>和</a:t>
            </a:r>
            <a:r>
              <a:rPr lang="en-US" altLang="zh-CN" dirty="0"/>
              <a:t>Selenium 2</a:t>
            </a:r>
            <a:r>
              <a:rPr lang="zh-CN" altLang="en-US" dirty="0"/>
              <a:t>两种协议，并且在一些小的功能和易用性上进行了优化，例如指定测试平台的方式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Grid </a:t>
            </a:r>
            <a:r>
              <a:rPr lang="en-US" altLang="zh-CN" dirty="0"/>
              <a:t>2</a:t>
            </a:r>
            <a:r>
              <a:rPr lang="zh-CN" altLang="en-US" dirty="0"/>
              <a:t>不再提供单独的包，其功能已经集成到 </a:t>
            </a:r>
            <a:r>
              <a:rPr lang="en-US" altLang="zh-CN" dirty="0"/>
              <a:t>Selenium Server </a:t>
            </a:r>
            <a:r>
              <a:rPr lang="zh-CN" altLang="en-US" dirty="0"/>
              <a:t>当中，所以，需要下载与运行</a:t>
            </a:r>
            <a:r>
              <a:rPr lang="en-US" altLang="zh-CN" dirty="0"/>
              <a:t>Selenium Server</a:t>
            </a:r>
            <a:r>
              <a:rPr lang="zh-CN" altLang="en-US" dirty="0"/>
              <a:t>才可以使用</a:t>
            </a:r>
            <a:r>
              <a:rPr lang="en-US" altLang="zh-CN" dirty="0"/>
              <a:t>Grid2</a:t>
            </a:r>
            <a:r>
              <a:rPr lang="zh-CN" altLang="en-US" dirty="0"/>
              <a:t>的功能。</a:t>
            </a:r>
          </a:p>
        </p:txBody>
      </p:sp>
    </p:spTree>
    <p:extLst>
      <p:ext uri="{BB962C8B-B14F-4D97-AF65-F5344CB8AC3E}">
        <p14:creationId xmlns:p14="http://schemas.microsoft.com/office/powerpoint/2010/main" val="1297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Server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第一步  下载</a:t>
            </a:r>
            <a:r>
              <a:rPr lang="en-US" altLang="zh-CN" sz="2400" b="1" dirty="0"/>
              <a:t>Selenium </a:t>
            </a:r>
            <a:r>
              <a:rPr lang="en-US" altLang="zh-CN" sz="2400" b="1" dirty="0" smtClean="0"/>
              <a:t>Server</a:t>
            </a:r>
          </a:p>
          <a:p>
            <a:pPr marL="0" indent="0">
              <a:buNone/>
            </a:pPr>
            <a:r>
              <a:rPr lang="zh-CN" altLang="en-US" sz="2400" b="1" dirty="0"/>
              <a:t>下载地址：</a:t>
            </a:r>
            <a:r>
              <a:rPr lang="en-US" altLang="zh-CN" sz="2400" b="1" dirty="0">
                <a:hlinkClick r:id="rId2"/>
              </a:rPr>
              <a:t>http://www.seleniumhq.org/download</a:t>
            </a:r>
            <a:r>
              <a:rPr lang="en-US" altLang="zh-CN" sz="2400" b="1" dirty="0" smtClean="0">
                <a:hlinkClick r:id="rId2"/>
              </a:rPr>
              <a:t>/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/>
              <a:t>第二步   配置</a:t>
            </a:r>
            <a:r>
              <a:rPr lang="en-US" altLang="zh-CN" sz="2400" b="1" dirty="0"/>
              <a:t>Java</a:t>
            </a:r>
            <a:r>
              <a:rPr lang="zh-CN" altLang="en-US" sz="2400" b="1" dirty="0" smtClean="0"/>
              <a:t>环境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/>
              <a:t>第三步  运行</a:t>
            </a:r>
            <a:r>
              <a:rPr lang="en-US" altLang="zh-CN" sz="2400" b="1" dirty="0"/>
              <a:t>Selenium </a:t>
            </a:r>
            <a:r>
              <a:rPr lang="en-US" altLang="zh-CN" sz="2400" b="1" dirty="0" smtClean="0"/>
              <a:t>Server</a:t>
            </a:r>
          </a:p>
          <a:p>
            <a:pPr marL="0" indent="0">
              <a:buNone/>
            </a:pPr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java</a:t>
            </a:r>
            <a:r>
              <a:rPr lang="en-US" altLang="zh-CN" sz="2400" b="1" dirty="0"/>
              <a:t> -jar </a:t>
            </a:r>
            <a:r>
              <a:rPr lang="en-US" altLang="zh-CN" sz="2400" b="1" dirty="0" smtClean="0"/>
              <a:t>selenium-server-standalone-2.49.0.jar</a:t>
            </a:r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与</a:t>
            </a:r>
            <a:r>
              <a:rPr lang="en-US" altLang="zh-CN" sz="2400" b="1" dirty="0" err="1"/>
              <a:t>WebDriver</a:t>
            </a:r>
            <a:r>
              <a:rPr lang="zh-CN" altLang="en-US" sz="2400" b="1" dirty="0"/>
              <a:t>最大的不同是</a:t>
            </a:r>
            <a:r>
              <a:rPr lang="en-US" altLang="zh-CN" sz="2400" b="1" dirty="0"/>
              <a:t>RC</a:t>
            </a:r>
            <a:r>
              <a:rPr lang="zh-CN" altLang="en-US" sz="2400" b="1" dirty="0"/>
              <a:t>在执行指定代理的主机：</a:t>
            </a:r>
            <a:r>
              <a:rPr lang="en-US" altLang="zh-CN" sz="2400" b="1" dirty="0"/>
              <a:t>selenium = new </a:t>
            </a:r>
            <a:r>
              <a:rPr lang="en-US" altLang="zh-CN" sz="2400" b="1" dirty="0" err="1"/>
              <a:t>DefaultSelenium</a:t>
            </a:r>
            <a:r>
              <a:rPr lang="en-US" altLang="zh-CN" sz="2400" b="1" dirty="0"/>
              <a:t>("</a:t>
            </a:r>
            <a:r>
              <a:rPr lang="en-US" altLang="zh-CN" sz="2400" b="1" dirty="0" err="1"/>
              <a:t>localhost</a:t>
            </a:r>
            <a:r>
              <a:rPr lang="en-US" altLang="zh-CN" sz="2400" b="1" dirty="0"/>
              <a:t>", 4444, "*chrome", "https://www.baidu.com/");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51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r>
              <a:rPr lang="en-US" altLang="zh-CN" sz="2800" dirty="0"/>
              <a:t>Grid</a:t>
            </a:r>
            <a:r>
              <a:rPr lang="zh-CN" altLang="en-US" sz="2800" dirty="0"/>
              <a:t>是用于设计帮助我们进行分布式测试的工具，其整个结构是由一个</a:t>
            </a:r>
            <a:r>
              <a:rPr lang="en-US" altLang="zh-CN" sz="2800" dirty="0"/>
              <a:t>hub</a:t>
            </a:r>
            <a:r>
              <a:rPr lang="zh-CN" altLang="en-US" sz="2800" dirty="0"/>
              <a:t>主节点和若干个</a:t>
            </a:r>
            <a:r>
              <a:rPr lang="en-US" altLang="zh-CN" sz="2800" dirty="0"/>
              <a:t>node</a:t>
            </a:r>
            <a:r>
              <a:rPr lang="zh-CN" altLang="en-US" sz="2800" dirty="0"/>
              <a:t>代理节点组成。</a:t>
            </a:r>
            <a:r>
              <a:rPr lang="en-US" altLang="zh-CN" sz="2800" dirty="0"/>
              <a:t>hub</a:t>
            </a:r>
            <a:r>
              <a:rPr lang="zh-CN" altLang="en-US" sz="2800" dirty="0"/>
              <a:t>用来管理各个代理节点的注册和状态信息，并且接收远程客户端代码的请求调用，然后把请求的命令再转发给代理节点来执行。使用</a:t>
            </a:r>
            <a:r>
              <a:rPr lang="en-US" altLang="zh-CN" sz="2800" dirty="0"/>
              <a:t>Grid</a:t>
            </a:r>
            <a:r>
              <a:rPr lang="zh-CN" altLang="en-US" sz="2800" dirty="0"/>
              <a:t>远程执行测试的代码与直接调用</a:t>
            </a:r>
            <a:r>
              <a:rPr lang="en-US" altLang="zh-CN" sz="2800" dirty="0"/>
              <a:t>Selenium Server</a:t>
            </a:r>
            <a:r>
              <a:rPr lang="zh-CN" altLang="en-US" sz="2800" dirty="0"/>
              <a:t>是一样的，只是环境启动的方式不一样，需要同时启动一个</a:t>
            </a:r>
            <a:r>
              <a:rPr lang="en-US" altLang="zh-CN" sz="2800" dirty="0"/>
              <a:t>hub</a:t>
            </a:r>
            <a:r>
              <a:rPr lang="zh-CN" altLang="en-US" sz="2800" dirty="0"/>
              <a:t>和至少一个</a:t>
            </a:r>
            <a:r>
              <a:rPr lang="en-US" altLang="zh-CN" sz="2800" dirty="0"/>
              <a:t>node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 java -jar selenium-server-standalone-x.xx.x.jar -role hub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  java -jar selenium-server-standalone-x.xx.x.jar -role node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4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541260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63908" y="49411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通过浏览器访问</a:t>
            </a:r>
            <a:r>
              <a:rPr lang="en-US" altLang="zh-CN" dirty="0"/>
              <a:t>Grid</a:t>
            </a:r>
            <a:r>
              <a:rPr lang="zh-CN" altLang="en-US" dirty="0"/>
              <a:t>的控制台：</a:t>
            </a:r>
            <a:r>
              <a:rPr lang="en-US" altLang="zh-CN" dirty="0"/>
              <a:t>http://127.0.0.1:4444/grid/console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RemoteWebDriver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启动</a:t>
            </a:r>
            <a:r>
              <a:rPr lang="en-US" altLang="zh-CN" sz="2800" dirty="0"/>
              <a:t>Selenium </a:t>
            </a:r>
            <a:r>
              <a:rPr lang="en-US" altLang="zh-CN" sz="2800" dirty="0" smtClean="0"/>
              <a:t>Server</a:t>
            </a:r>
          </a:p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en-US" altLang="zh-CN" sz="2400" dirty="0"/>
              <a:t>:\selenium&gt; java -jar </a:t>
            </a:r>
            <a:r>
              <a:rPr lang="en-US" altLang="zh-CN" sz="2400" dirty="0" smtClean="0"/>
              <a:t>selenium-server-standalone-2.39.0.jar</a:t>
            </a:r>
          </a:p>
          <a:p>
            <a:pPr marL="0" indent="0">
              <a:buNone/>
            </a:pPr>
            <a:r>
              <a:rPr lang="en-US" altLang="zh-CN" sz="2800" dirty="0" err="1"/>
              <a:t>RemoteWebDriver</a:t>
            </a:r>
            <a:r>
              <a:rPr lang="zh-CN" altLang="en-US" sz="2800" dirty="0"/>
              <a:t>驱动的使用实例</a:t>
            </a:r>
            <a:r>
              <a:rPr lang="zh-CN" altLang="en-US" sz="2800" dirty="0" smtClean="0"/>
              <a:t>演示：</a:t>
            </a:r>
            <a:r>
              <a:rPr lang="en-US" altLang="zh-CN" sz="2800" dirty="0" smtClean="0"/>
              <a:t>TestGrid.java</a:t>
            </a:r>
          </a:p>
          <a:p>
            <a:pPr marL="0" indent="0">
              <a:buNone/>
            </a:pPr>
            <a:r>
              <a:rPr lang="zh-CN" altLang="en-US" sz="2800" dirty="0"/>
              <a:t>多浏览器执行</a:t>
            </a:r>
            <a:r>
              <a:rPr lang="zh-CN" altLang="en-US" sz="2800" dirty="0" smtClean="0"/>
              <a:t>用例：</a:t>
            </a:r>
            <a:r>
              <a:rPr lang="en-US" altLang="zh-CN" sz="2800" dirty="0" smtClean="0"/>
              <a:t>Grid02.java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39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多节点执行用例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zh-CN" altLang="en-US" dirty="0"/>
              <a:t>在本机打开两个命令提示符窗口分别启动一个</a:t>
            </a:r>
            <a:r>
              <a:rPr lang="en-US" altLang="zh-CN" dirty="0"/>
              <a:t>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C:\selenium&gt;java -jar selenium-server-standalone-2.39.0.jar  -role </a:t>
            </a:r>
            <a:r>
              <a:rPr lang="en-US" altLang="zh-CN" sz="2800" dirty="0" smtClean="0"/>
              <a:t>hub</a:t>
            </a:r>
          </a:p>
          <a:p>
            <a:pPr marL="0" indent="0">
              <a:buNone/>
            </a:pPr>
            <a:r>
              <a:rPr lang="zh-CN" altLang="en-US" sz="2800" dirty="0" smtClean="0"/>
              <a:t>启动</a:t>
            </a:r>
            <a:r>
              <a:rPr lang="zh-CN" altLang="en-US" sz="2800" dirty="0"/>
              <a:t>两个</a:t>
            </a:r>
            <a:r>
              <a:rPr lang="en-US" altLang="zh-CN" sz="2800" dirty="0"/>
              <a:t>node</a:t>
            </a:r>
            <a:r>
              <a:rPr lang="zh-CN" altLang="en-US" sz="2800" dirty="0"/>
              <a:t>（节点）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C</a:t>
            </a:r>
            <a:r>
              <a:rPr lang="en-US" altLang="zh-CN" sz="2800" dirty="0"/>
              <a:t>:\selenium&gt;java -jar selenium-server-standalone-2.39.0.jar -role node -port </a:t>
            </a:r>
            <a:r>
              <a:rPr lang="en-US" altLang="zh-CN" sz="2800" dirty="0" smtClean="0"/>
              <a:t>5555</a:t>
            </a:r>
          </a:p>
          <a:p>
            <a:pPr marL="0" indent="0">
              <a:buNone/>
            </a:pPr>
            <a:r>
              <a:rPr lang="en-US" altLang="zh-CN" sz="2800" dirty="0" smtClean="0"/>
              <a:t>C</a:t>
            </a:r>
            <a:r>
              <a:rPr lang="en-US" altLang="zh-CN" sz="2800" dirty="0"/>
              <a:t>:\selenium&gt;java -jar selenium-server-standalone-2.39.0.jar -role node -port </a:t>
            </a:r>
            <a:r>
              <a:rPr lang="en-US" altLang="zh-CN" sz="2800" dirty="0" smtClean="0"/>
              <a:t>6666</a:t>
            </a:r>
          </a:p>
          <a:p>
            <a:pPr marL="0" indent="0">
              <a:buNone/>
            </a:pPr>
            <a:r>
              <a:rPr lang="zh-CN" altLang="en-US" dirty="0" smtClean="0"/>
              <a:t>实例演示：</a:t>
            </a:r>
            <a:r>
              <a:rPr lang="en-US" altLang="zh-CN" dirty="0"/>
              <a:t>Grid04.java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3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启动远程</a:t>
            </a:r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必须满足以下几个要求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本地</a:t>
            </a:r>
            <a:r>
              <a:rPr lang="en-US" altLang="zh-CN" sz="2800" dirty="0"/>
              <a:t>hub</a:t>
            </a:r>
            <a:r>
              <a:rPr lang="zh-CN" altLang="en-US" sz="2800" dirty="0"/>
              <a:t>主机与远程</a:t>
            </a:r>
            <a:r>
              <a:rPr lang="en-US" altLang="zh-CN" sz="2800" dirty="0"/>
              <a:t>node</a:t>
            </a:r>
            <a:r>
              <a:rPr lang="zh-CN" altLang="en-US" sz="2800" dirty="0"/>
              <a:t>主机之间可以相互</a:t>
            </a:r>
            <a:r>
              <a:rPr lang="en-US" altLang="zh-CN" sz="2800" dirty="0"/>
              <a:t>ping</a:t>
            </a:r>
            <a:r>
              <a:rPr lang="zh-CN" altLang="en-US" sz="2800" dirty="0" smtClean="0"/>
              <a:t>通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远程</a:t>
            </a:r>
            <a:r>
              <a:rPr lang="zh-CN" altLang="en-US" sz="2800" dirty="0"/>
              <a:t>主机必须安装运行脚本的运行环境（</a:t>
            </a:r>
            <a:r>
              <a:rPr lang="en-US" altLang="zh-CN" sz="2800" dirty="0"/>
              <a:t>Java</a:t>
            </a:r>
            <a:r>
              <a:rPr lang="zh-CN" altLang="en-US" sz="2800" dirty="0"/>
              <a:t>、</a:t>
            </a:r>
            <a:r>
              <a:rPr lang="en-US" altLang="zh-CN" sz="2800" dirty="0"/>
              <a:t>Selenium</a:t>
            </a:r>
            <a:r>
              <a:rPr lang="zh-CN" altLang="en-US" sz="2800" dirty="0"/>
              <a:t>、浏览器及浏览器驱动 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远程</a:t>
            </a:r>
            <a:r>
              <a:rPr lang="zh-CN" altLang="en-US" sz="2800" dirty="0"/>
              <a:t>主机必须安装</a:t>
            </a:r>
            <a:r>
              <a:rPr lang="en-US" altLang="zh-CN" sz="2800" dirty="0"/>
              <a:t>java</a:t>
            </a:r>
            <a:r>
              <a:rPr lang="zh-CN" altLang="en-US" sz="2800" dirty="0"/>
              <a:t>环境，因为需要运行</a:t>
            </a:r>
            <a:r>
              <a:rPr lang="en-US" altLang="zh-CN" sz="2800" dirty="0"/>
              <a:t>Selenium Server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25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1399</TotalTime>
  <Words>365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橙色时尚科技感PPT模板</vt:lpstr>
      <vt:lpstr>PowerPoint 演示文稿</vt:lpstr>
      <vt:lpstr>Selenium Grid3</vt:lpstr>
      <vt:lpstr>Selenium Grid版本</vt:lpstr>
      <vt:lpstr>Selenium Server环境配置</vt:lpstr>
      <vt:lpstr>Selenium Grid工作原理</vt:lpstr>
      <vt:lpstr>PowerPoint 演示文稿</vt:lpstr>
      <vt:lpstr>Selenium Grid应用</vt:lpstr>
      <vt:lpstr>多节点执行用例</vt:lpstr>
      <vt:lpstr>启动远程node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90</cp:revision>
  <dcterms:created xsi:type="dcterms:W3CDTF">2014-08-18T07:13:13Z</dcterms:created>
  <dcterms:modified xsi:type="dcterms:W3CDTF">2018-02-08T09:03:38Z</dcterms:modified>
</cp:coreProperties>
</file>