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62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 autoAdjust="0"/>
    <p:restoredTop sz="94660"/>
  </p:normalViewPr>
  <p:slideViewPr>
    <p:cSldViewPr>
      <p:cViewPr varScale="1">
        <p:scale>
          <a:sx n="52" d="100"/>
          <a:sy n="52" d="100"/>
        </p:scale>
        <p:origin x="-96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0BB2-AAF3-4912-909D-9C014F810BE1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684A-D787-4C86-AFB8-FDC3BDFE2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竞争对手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684A-D787-4C86-AFB8-FDC3BDFE20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1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4648200" y="4581128"/>
            <a:ext cx="4136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环境搭建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4427538" y="5084763"/>
            <a:ext cx="4276725" cy="98425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名字的由来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的中文名为“硒”，是一种化学元素的名字，它对汞 （</a:t>
            </a:r>
            <a:r>
              <a:rPr lang="en-US" altLang="zh-CN" dirty="0"/>
              <a:t>Mercury</a:t>
            </a:r>
            <a:r>
              <a:rPr lang="zh-CN" altLang="en-US" dirty="0"/>
              <a:t>）有天然的解毒作用，实验表明汞暴露水平越高，硒对汞毒性的拮抗作用越明显，所以说硒是汞的克星。大家应该知道</a:t>
            </a:r>
            <a:r>
              <a:rPr lang="en-US" altLang="zh-CN" dirty="0"/>
              <a:t>Mercury</a:t>
            </a:r>
            <a:r>
              <a:rPr lang="zh-CN" altLang="en-US" dirty="0"/>
              <a:t>测试工具系 列吧（</a:t>
            </a:r>
            <a:r>
              <a:rPr lang="en-US" altLang="zh-CN" dirty="0"/>
              <a:t>QTP</a:t>
            </a:r>
            <a:r>
              <a:rPr lang="zh-CN" altLang="en-US" dirty="0"/>
              <a:t>，</a:t>
            </a:r>
            <a:r>
              <a:rPr lang="en-US" altLang="zh-CN" dirty="0"/>
              <a:t>QC</a:t>
            </a:r>
            <a:r>
              <a:rPr lang="zh-CN" altLang="en-US" dirty="0"/>
              <a:t>，</a:t>
            </a: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en-US" altLang="zh-CN" dirty="0"/>
              <a:t>WR...</a:t>
            </a:r>
            <a:r>
              <a:rPr lang="zh-CN" altLang="en-US" dirty="0"/>
              <a:t>），他们功能强大，但却价格不菲，大家对此又爱又恨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故</a:t>
            </a:r>
            <a:r>
              <a:rPr lang="en-US" altLang="zh-CN" dirty="0" err="1" smtClean="0"/>
              <a:t>Thoughtworks</a:t>
            </a:r>
            <a:r>
              <a:rPr lang="zh-CN" altLang="en-US" dirty="0"/>
              <a:t>特意把他们的</a:t>
            </a:r>
            <a:r>
              <a:rPr lang="en-US" altLang="zh-CN" dirty="0"/>
              <a:t>Web</a:t>
            </a:r>
            <a:r>
              <a:rPr lang="zh-CN" altLang="en-US" dirty="0"/>
              <a:t>开源测试工具命 名为</a:t>
            </a:r>
            <a:r>
              <a:rPr lang="en-US" altLang="zh-CN" dirty="0"/>
              <a:t>Selenium</a:t>
            </a:r>
            <a:r>
              <a:rPr lang="zh-CN" altLang="en-US" dirty="0"/>
              <a:t>，以此帮助大家脱离汞毒。</a:t>
            </a:r>
          </a:p>
          <a:p>
            <a:pPr marL="0" indent="0">
              <a:buNone/>
            </a:pP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Selenium2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Selenium2</a:t>
            </a:r>
            <a:r>
              <a:rPr lang="zh-CN" altLang="en-US" dirty="0" smtClean="0"/>
              <a:t>，又名 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。是</a:t>
            </a:r>
            <a:r>
              <a:rPr lang="en-US" altLang="zh-CN" dirty="0" smtClean="0"/>
              <a:t>Selenium 1.x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两个项目的合并，即</a:t>
            </a:r>
            <a:r>
              <a:rPr lang="en-US" altLang="zh-CN" dirty="0" smtClean="0"/>
              <a:t>Selenium2</a:t>
            </a:r>
            <a:r>
              <a:rPr lang="zh-CN" altLang="en-US" dirty="0" smtClean="0"/>
              <a:t>既支持</a:t>
            </a:r>
            <a:r>
              <a:rPr lang="en-US" altLang="zh-CN" dirty="0" smtClean="0"/>
              <a:t>Selenium API</a:t>
            </a:r>
            <a:r>
              <a:rPr lang="zh-CN" altLang="en-US" dirty="0" smtClean="0"/>
              <a:t>也支持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908720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自动化测试原理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zh-CN" altLang="zh-CN" dirty="0"/>
              <a:t>自动化测试</a:t>
            </a:r>
            <a:r>
              <a:rPr lang="en-US" altLang="zh-CN" dirty="0"/>
              <a:t> B/S</a:t>
            </a:r>
            <a:r>
              <a:rPr lang="zh-CN" altLang="zh-CN" dirty="0"/>
              <a:t>架构，原理就是依靠</a:t>
            </a:r>
            <a:r>
              <a:rPr lang="en-US" altLang="zh-CN" dirty="0"/>
              <a:t>JS</a:t>
            </a:r>
            <a:r>
              <a:rPr lang="zh-CN" altLang="zh-CN" dirty="0"/>
              <a:t>来进行客户端的操作，然后寻找对象是采用了</a:t>
            </a:r>
            <a:r>
              <a:rPr lang="en-US" altLang="zh-CN" dirty="0"/>
              <a:t>DOM</a:t>
            </a:r>
            <a:r>
              <a:rPr lang="zh-CN" altLang="zh-CN" dirty="0"/>
              <a:t>解析技术，将</a:t>
            </a:r>
            <a:r>
              <a:rPr lang="en-US" altLang="zh-CN" dirty="0"/>
              <a:t>web</a:t>
            </a:r>
            <a:r>
              <a:rPr lang="zh-CN" altLang="zh-CN" dirty="0"/>
              <a:t>方面的节点进行解析定位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2004</a:t>
            </a:r>
            <a:r>
              <a:rPr lang="zh-CN" altLang="en-US" sz="2000" dirty="0"/>
              <a:t>年，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ThoughtWorks</a:t>
            </a:r>
            <a:r>
              <a:rPr lang="en-US" altLang="zh-CN" sz="2000" dirty="0" smtClean="0"/>
              <a:t>  Jason </a:t>
            </a:r>
            <a:r>
              <a:rPr lang="en-US" altLang="zh-CN" sz="2000" dirty="0"/>
              <a:t>Huggins  Selenium </a:t>
            </a:r>
            <a:r>
              <a:rPr lang="en-US" altLang="zh-CN" sz="2000" dirty="0" smtClean="0"/>
              <a:t>Core</a:t>
            </a:r>
          </a:p>
          <a:p>
            <a:r>
              <a:rPr lang="en-US" altLang="zh-CN" sz="2000" dirty="0" smtClean="0"/>
              <a:t>2006</a:t>
            </a:r>
            <a:r>
              <a:rPr lang="zh-CN" altLang="en-US" sz="2000" dirty="0"/>
              <a:t>年，</a:t>
            </a:r>
            <a:r>
              <a:rPr lang="en-US" altLang="zh-CN" sz="2000" dirty="0" smtClean="0"/>
              <a:t>Google   </a:t>
            </a:r>
            <a:r>
              <a:rPr lang="en-US" altLang="zh-CN" sz="2000" dirty="0"/>
              <a:t>Simon Stewart 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项目</a:t>
            </a:r>
            <a:r>
              <a:rPr lang="en-US" altLang="zh-CN" sz="2000" dirty="0" err="1" smtClean="0"/>
              <a:t>WebDriver</a:t>
            </a:r>
            <a:endParaRPr lang="en-US" altLang="zh-CN" sz="2000" dirty="0" smtClean="0"/>
          </a:p>
          <a:p>
            <a:r>
              <a:rPr lang="en-US" altLang="zh-CN" sz="2000" dirty="0" smtClean="0"/>
              <a:t>2008</a:t>
            </a:r>
            <a:r>
              <a:rPr lang="zh-CN" altLang="en-US" sz="2000" dirty="0"/>
              <a:t>年底，两者计划</a:t>
            </a:r>
            <a:r>
              <a:rPr lang="zh-CN" altLang="en-US" sz="2000" dirty="0" smtClean="0"/>
              <a:t>合并</a:t>
            </a:r>
            <a:endParaRPr lang="en-US" altLang="zh-CN" sz="2000" dirty="0" smtClean="0"/>
          </a:p>
          <a:p>
            <a:r>
              <a:rPr lang="en-US" altLang="zh-CN" sz="2000" dirty="0"/>
              <a:t>2011.6</a:t>
            </a:r>
            <a:r>
              <a:rPr lang="zh-CN" altLang="en-US" sz="2000" dirty="0" smtClean="0"/>
              <a:t>月，</a:t>
            </a:r>
            <a:r>
              <a:rPr lang="en-US" altLang="zh-CN" sz="2000" dirty="0" smtClean="0"/>
              <a:t>Selenium </a:t>
            </a:r>
            <a:r>
              <a:rPr lang="en-US" altLang="zh-CN" sz="2000" dirty="0"/>
              <a:t>2.0</a:t>
            </a:r>
            <a:r>
              <a:rPr lang="zh-CN" altLang="en-US" sz="2000" dirty="0" smtClean="0"/>
              <a:t>终于发布</a:t>
            </a:r>
            <a:r>
              <a:rPr lang="zh-CN" altLang="en-US" sz="2000" dirty="0"/>
              <a:t>了</a:t>
            </a:r>
            <a:endParaRPr lang="zh-CN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4566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6768752" cy="1143000"/>
          </a:xfrm>
        </p:spPr>
        <p:txBody>
          <a:bodyPr/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365125" indent="-255588"/>
            <a:r>
              <a:rPr lang="en-US" altLang="zh-CN" dirty="0"/>
              <a:t>1.</a:t>
            </a:r>
            <a:r>
              <a:rPr lang="zh-CN" altLang="en-US" dirty="0"/>
              <a:t>浏览器</a:t>
            </a:r>
            <a:r>
              <a:rPr lang="en-US" altLang="zh-CN" dirty="0" err="1"/>
              <a:t>FireFox</a:t>
            </a:r>
            <a:r>
              <a:rPr lang="zh-CN" altLang="en-US" dirty="0"/>
              <a:t>的安装</a:t>
            </a:r>
          </a:p>
          <a:p>
            <a:pPr marL="365125" indent="-255588"/>
            <a:r>
              <a:rPr lang="en-US" altLang="zh-CN" dirty="0"/>
              <a:t>2.JDK</a:t>
            </a:r>
            <a:r>
              <a:rPr lang="zh-CN" altLang="en-US" dirty="0"/>
              <a:t>的安装</a:t>
            </a:r>
          </a:p>
          <a:p>
            <a:pPr marL="365125" indent="-255588"/>
            <a:r>
              <a:rPr lang="en-US" altLang="zh-CN" dirty="0"/>
              <a:t>3.Eclipse</a:t>
            </a:r>
            <a:r>
              <a:rPr lang="zh-CN" altLang="en-US" dirty="0"/>
              <a:t>的安装</a:t>
            </a:r>
          </a:p>
          <a:p>
            <a:pPr marL="365125" indent="-255588"/>
            <a:r>
              <a:rPr lang="en-US" altLang="zh-CN" dirty="0" smtClean="0"/>
              <a:t>4.WebDriver</a:t>
            </a:r>
            <a:r>
              <a:rPr lang="zh-CN" altLang="en-US" dirty="0" smtClean="0"/>
              <a:t>的</a:t>
            </a:r>
            <a:r>
              <a:rPr lang="zh-CN" altLang="en-US" dirty="0"/>
              <a:t>安装</a:t>
            </a:r>
          </a:p>
          <a:p>
            <a:pPr marL="365125" indent="-255588"/>
            <a:r>
              <a:rPr lang="en-US" altLang="zh-CN" dirty="0"/>
              <a:t>5.Selenium IDE</a:t>
            </a:r>
            <a:r>
              <a:rPr lang="zh-CN" altLang="en-US" dirty="0"/>
              <a:t>的安装</a:t>
            </a:r>
          </a:p>
          <a:p>
            <a:pPr marL="365125" indent="-255588"/>
            <a:r>
              <a:rPr lang="en-US" altLang="zh-CN" dirty="0"/>
              <a:t>6.FireBug</a:t>
            </a:r>
            <a:r>
              <a:rPr lang="zh-CN" altLang="en-US" dirty="0"/>
              <a:t>的安装</a:t>
            </a:r>
          </a:p>
          <a:p>
            <a:pPr marL="365125" indent="-255588"/>
            <a:r>
              <a:rPr lang="en-US" altLang="zh-CN" dirty="0"/>
              <a:t>7.Firepath</a:t>
            </a:r>
            <a:r>
              <a:rPr lang="zh-CN" altLang="en-US"/>
              <a:t>的</a:t>
            </a:r>
            <a:r>
              <a:rPr lang="zh-CN" altLang="en-US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204732"/>
      </p:ext>
    </p:extLst>
  </p:cSld>
  <p:clrMapOvr>
    <a:masterClrMapping/>
  </p:clrMapOvr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542</TotalTime>
  <Words>157</Words>
  <Application>Microsoft Office PowerPoint</Application>
  <PresentationFormat>全屏显示(4:3)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橙色时尚科技感PPT模板</vt:lpstr>
      <vt:lpstr>PowerPoint 演示文稿</vt:lpstr>
      <vt:lpstr>Selenium名字的由来</vt:lpstr>
      <vt:lpstr>Selenium2</vt:lpstr>
      <vt:lpstr>Web自动化测试原理</vt:lpstr>
      <vt:lpstr>Selenium发展历史</vt:lpstr>
      <vt:lpstr>环境搭建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</cp:revision>
  <dcterms:created xsi:type="dcterms:W3CDTF">2014-08-19T01:34:28Z</dcterms:created>
  <dcterms:modified xsi:type="dcterms:W3CDTF">2014-09-15T05:34:56Z</dcterms:modified>
</cp:coreProperties>
</file>