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5"/>
  </p:notesMasterIdLst>
  <p:sldIdLst>
    <p:sldId id="267" r:id="rId2"/>
    <p:sldId id="268" r:id="rId3"/>
    <p:sldId id="257" r:id="rId4"/>
    <p:sldId id="269" r:id="rId5"/>
    <p:sldId id="270" r:id="rId6"/>
    <p:sldId id="258" r:id="rId7"/>
    <p:sldId id="271" r:id="rId8"/>
    <p:sldId id="259" r:id="rId9"/>
    <p:sldId id="272" r:id="rId10"/>
    <p:sldId id="260" r:id="rId11"/>
    <p:sldId id="261" r:id="rId12"/>
    <p:sldId id="262" r:id="rId13"/>
    <p:sldId id="26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9571A-ECC5-44F0-B374-1087B45DEF01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E79FF-4811-4BAD-90BA-7D6F09E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6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3059832" y="4581128"/>
            <a:ext cx="6091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---Selenium</a:t>
            </a:r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浏览器操作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3779912" y="5084763"/>
            <a:ext cx="5256584" cy="45719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页面跳转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driver.get</a:t>
            </a:r>
            <a:r>
              <a:rPr lang="en-US" altLang="zh-CN" dirty="0"/>
              <a:t>("http://www.baidu.com");</a:t>
            </a:r>
          </a:p>
          <a:p>
            <a:r>
              <a:rPr lang="en-US" altLang="zh-CN" dirty="0" err="1"/>
              <a:t>driver.navigate</a:t>
            </a:r>
            <a:r>
              <a:rPr lang="en-US" altLang="zh-CN" dirty="0"/>
              <a:t>().to("http://www.baidu.com");</a:t>
            </a:r>
          </a:p>
          <a:p>
            <a:r>
              <a:rPr lang="en-US" altLang="zh-CN" dirty="0" err="1"/>
              <a:t>driver.navigate</a:t>
            </a:r>
            <a:r>
              <a:rPr lang="en-US" altLang="zh-CN" dirty="0"/>
              <a:t>().forward();</a:t>
            </a:r>
            <a:endParaRPr lang="zh-CN" altLang="zh-CN" dirty="0"/>
          </a:p>
          <a:p>
            <a:r>
              <a:rPr lang="en-US" altLang="zh-CN" dirty="0" err="1"/>
              <a:t>driver.navigate</a:t>
            </a:r>
            <a:r>
              <a:rPr lang="en-US" altLang="zh-CN" dirty="0"/>
              <a:t>().back(); 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4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quit();</a:t>
            </a:r>
            <a:r>
              <a:rPr lang="zh-CN" altLang="en-US" dirty="0"/>
              <a:t>关闭所有页面 </a:t>
            </a:r>
            <a:endParaRPr lang="en-US" altLang="zh-CN" dirty="0" smtClean="0"/>
          </a:p>
          <a:p>
            <a:r>
              <a:rPr lang="en-US" altLang="zh-CN" dirty="0" smtClean="0"/>
              <a:t>close();</a:t>
            </a:r>
            <a:r>
              <a:rPr lang="zh-CN" altLang="en-US" dirty="0"/>
              <a:t>关闭本次执行打开的页面 </a:t>
            </a:r>
          </a:p>
        </p:txBody>
      </p:sp>
    </p:spTree>
    <p:extLst>
      <p:ext uri="{BB962C8B-B14F-4D97-AF65-F5344CB8AC3E}">
        <p14:creationId xmlns:p14="http://schemas.microsoft.com/office/powerpoint/2010/main" val="40001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获取页面信息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返回当前页面的</a:t>
            </a:r>
            <a:r>
              <a:rPr lang="en-US" altLang="zh-CN" dirty="0"/>
              <a:t>URL</a:t>
            </a:r>
            <a:r>
              <a:rPr lang="zh-CN" altLang="en-US" dirty="0"/>
              <a:t>和</a:t>
            </a:r>
            <a:r>
              <a:rPr lang="en-US" altLang="zh-CN" dirty="0"/>
              <a:t>title</a:t>
            </a:r>
          </a:p>
          <a:p>
            <a:pPr marL="0" indent="0">
              <a:buNone/>
            </a:pPr>
            <a:r>
              <a:rPr lang="en-US" altLang="zh-CN" dirty="0" err="1"/>
              <a:t>driver.getCurrentUrl</a:t>
            </a:r>
            <a:r>
              <a:rPr lang="en-US" altLang="zh-CN" dirty="0"/>
              <a:t>(</a:t>
            </a:r>
            <a:r>
              <a:rPr lang="en-US" altLang="zh-CN" u="sng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driver.getTitle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getWindowHandle</a:t>
            </a:r>
            <a:r>
              <a:rPr lang="en-US" altLang="zh-CN" dirty="0"/>
              <a:t>()    </a:t>
            </a:r>
            <a:r>
              <a:rPr lang="zh-CN" altLang="en-US" dirty="0"/>
              <a:t>返回当前的浏览器的窗口句柄</a:t>
            </a:r>
            <a:br>
              <a:rPr lang="zh-CN" altLang="en-US" dirty="0"/>
            </a:br>
            <a:r>
              <a:rPr lang="en-US" altLang="zh-CN" dirty="0" err="1"/>
              <a:t>getWindowHandles</a:t>
            </a:r>
            <a:r>
              <a:rPr lang="en-US" altLang="zh-CN" dirty="0"/>
              <a:t>()  </a:t>
            </a:r>
            <a:r>
              <a:rPr lang="zh-CN" altLang="en-US" dirty="0"/>
              <a:t>返回当前的浏览器的所有窗口句柄</a:t>
            </a:r>
            <a:br>
              <a:rPr lang="zh-CN" altLang="en-US" dirty="0"/>
            </a:br>
            <a:r>
              <a:rPr lang="en-US" altLang="zh-CN" dirty="0" err="1"/>
              <a:t>getPageSource</a:t>
            </a:r>
            <a:r>
              <a:rPr lang="en-US" altLang="zh-CN" dirty="0"/>
              <a:t>()         </a:t>
            </a:r>
            <a:r>
              <a:rPr lang="zh-CN" altLang="en-US" dirty="0"/>
              <a:t>返回当前页面的源码</a:t>
            </a:r>
            <a:br>
              <a:rPr lang="zh-CN" altLang="en-US" dirty="0"/>
            </a:br>
            <a:r>
              <a:rPr lang="en-US" altLang="zh-CN" dirty="0" smtClean="0"/>
              <a:t>String </a:t>
            </a:r>
            <a:r>
              <a:rPr lang="en-US" altLang="zh-CN" dirty="0"/>
              <a:t>s=</a:t>
            </a:r>
            <a:r>
              <a:rPr lang="en-US" altLang="zh-CN" dirty="0" err="1"/>
              <a:t>driver.getPageSource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Selenium2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Selenium1 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面向过程 提供基于方法的</a:t>
            </a:r>
            <a:r>
              <a:rPr lang="en-US" altLang="zh-CN" dirty="0" smtClean="0"/>
              <a:t>API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需要手动启动服务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在浏览器中运行</a:t>
            </a:r>
            <a:r>
              <a:rPr lang="en-US" altLang="zh-CN" dirty="0" smtClean="0"/>
              <a:t>JS</a:t>
            </a:r>
            <a:endParaRPr lang="en-US" altLang="zh-CN" dirty="0"/>
          </a:p>
          <a:p>
            <a:r>
              <a:rPr lang="en-US" altLang="zh-CN" dirty="0" smtClean="0"/>
              <a:t>Selenium2 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面向对象  不同的对象拥有不同的操作方法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通过原生浏览器或者浏览器扩展之间控制浏览器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36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启动火狐浏览器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WebDriver</a:t>
            </a:r>
            <a:r>
              <a:rPr lang="en-US" altLang="zh-CN" dirty="0"/>
              <a:t> driver = new </a:t>
            </a:r>
            <a:r>
              <a:rPr lang="en-US" altLang="zh-CN" dirty="0" err="1"/>
              <a:t>FirefoxDriver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</a:t>
            </a:r>
            <a:r>
              <a:rPr lang="en-US" altLang="zh-CN" dirty="0" err="1" smtClean="0"/>
              <a:t>ff</a:t>
            </a:r>
            <a:r>
              <a:rPr lang="zh-CN" altLang="en-US" dirty="0" smtClean="0"/>
              <a:t>版本</a:t>
            </a:r>
            <a:r>
              <a:rPr lang="zh-CN" altLang="en-US" dirty="0"/>
              <a:t>要和</a:t>
            </a:r>
            <a:r>
              <a:rPr lang="en-US" altLang="zh-CN" dirty="0"/>
              <a:t>selenium</a:t>
            </a:r>
            <a:r>
              <a:rPr lang="zh-CN" altLang="en-US" dirty="0"/>
              <a:t>的版本相匹配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24944"/>
            <a:ext cx="522298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10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启动浏览器</a:t>
            </a:r>
            <a:r>
              <a:rPr lang="en-US" altLang="zh-CN" dirty="0"/>
              <a:t>--- </a:t>
            </a:r>
            <a:r>
              <a:rPr lang="en-US" altLang="zh-CN" dirty="0" err="1"/>
              <a:t>firefox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firefox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//</a:t>
            </a:r>
            <a:r>
              <a:rPr lang="zh-CN" altLang="en-US" dirty="0" smtClean="0"/>
              <a:t>打开默认路径的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（路径指的是 </a:t>
            </a:r>
            <a:r>
              <a:rPr lang="en-US" altLang="zh-CN" dirty="0" err="1" smtClean="0">
                <a:effectLst/>
              </a:rPr>
              <a:t>firefox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的安装路径）</a:t>
            </a:r>
            <a:br>
              <a:rPr lang="zh-CN" altLang="en-US" dirty="0" smtClean="0"/>
            </a:br>
            <a:r>
              <a:rPr lang="zh-CN" altLang="en-US" dirty="0" smtClean="0"/>
              <a:t>        </a:t>
            </a:r>
            <a:r>
              <a:rPr lang="en-US" altLang="zh-CN" dirty="0"/>
              <a:t> </a:t>
            </a:r>
            <a:r>
              <a:rPr lang="en-US" altLang="zh-CN" dirty="0" err="1"/>
              <a:t>WebDriver</a:t>
            </a:r>
            <a:r>
              <a:rPr lang="en-US" altLang="zh-CN" dirty="0"/>
              <a:t> diver = new </a:t>
            </a:r>
            <a:r>
              <a:rPr lang="en-US" altLang="zh-CN" dirty="0" err="1"/>
              <a:t>FirefoxDriver</a:t>
            </a:r>
            <a:r>
              <a:rPr lang="en-US" altLang="zh-CN" dirty="0"/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//</a:t>
            </a:r>
            <a:r>
              <a:rPr lang="zh-CN" altLang="en-US" dirty="0" smtClean="0"/>
              <a:t>打开指定路径的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        </a:t>
            </a:r>
            <a:r>
              <a:rPr lang="en-US" altLang="zh-CN" dirty="0" err="1" smtClean="0"/>
              <a:t>System.setProperty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webdriver.firefox.bin","D</a:t>
            </a:r>
            <a:r>
              <a:rPr lang="en-US" altLang="zh-CN" dirty="0" smtClean="0"/>
              <a:t>:\\</a:t>
            </a:r>
            <a:r>
              <a:rPr lang="en-US" altLang="zh-CN" dirty="0" err="1" smtClean="0"/>
              <a:t>ProgramFiles</a:t>
            </a:r>
            <a:r>
              <a:rPr lang="en-US" altLang="zh-CN" dirty="0" smtClean="0"/>
              <a:t>\\Mozilla Firefox\\firefox.exe");</a:t>
            </a:r>
            <a:br>
              <a:rPr lang="en-US" altLang="zh-CN" dirty="0" smtClean="0"/>
            </a:br>
            <a:r>
              <a:rPr lang="en-US" altLang="zh-CN" dirty="0" smtClean="0"/>
              <a:t>        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FirefoxDriver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//</a:t>
            </a:r>
            <a:r>
              <a:rPr lang="zh-CN" altLang="en-US" dirty="0" smtClean="0"/>
              <a:t>打开指定路径的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        File </a:t>
            </a:r>
            <a:r>
              <a:rPr lang="en-US" altLang="zh-CN" dirty="0" err="1" smtClean="0"/>
              <a:t>pathToFirefoxBinary</a:t>
            </a:r>
            <a:r>
              <a:rPr lang="en-US" altLang="zh-CN" dirty="0" smtClean="0"/>
              <a:t> = new File("D:\\Program Files\\Mozilla Firefox\\firefox.exe");  </a:t>
            </a:r>
            <a:br>
              <a:rPr lang="en-US" altLang="zh-CN" dirty="0" smtClean="0"/>
            </a:br>
            <a:r>
              <a:rPr lang="en-US" altLang="zh-CN" dirty="0" smtClean="0"/>
              <a:t>        </a:t>
            </a:r>
            <a:r>
              <a:rPr lang="en-US" altLang="zh-CN" dirty="0" err="1" smtClean="0"/>
              <a:t>FirefoxBinary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firefoxbin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FirefoxBinary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pathToFirefoxBinary</a:t>
            </a:r>
            <a:r>
              <a:rPr lang="en-US" altLang="zh-CN" dirty="0" smtClean="0"/>
              <a:t>);  </a:t>
            </a:r>
            <a:br>
              <a:rPr lang="en-US" altLang="zh-CN" dirty="0" smtClean="0"/>
            </a:br>
            <a:r>
              <a:rPr lang="en-US" altLang="zh-CN" dirty="0" smtClean="0"/>
              <a:t>        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 driver1 = new </a:t>
            </a:r>
            <a:r>
              <a:rPr lang="en-US" altLang="zh-CN" dirty="0" err="1" smtClean="0"/>
              <a:t>FirefoxDriver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firefoxbin,null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1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非火狐浏览器默认安装启动方式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声明一个火狐浏览器</a:t>
            </a:r>
            <a:r>
              <a:rPr lang="en-US" altLang="zh-CN" dirty="0"/>
              <a:t>driver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err="1" smtClean="0"/>
              <a:t>WebDriver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driver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r>
              <a:rPr lang="en-US" altLang="zh-CN" sz="2800" dirty="0" err="1" smtClean="0"/>
              <a:t>System.setProperty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webdriver.firefox.bin</a:t>
            </a:r>
            <a:r>
              <a:rPr lang="en-US" altLang="zh-CN" sz="2800" dirty="0"/>
              <a:t>", "C:/Program Files (x86)/Mozilla Firefox/firefox.exe</a:t>
            </a:r>
            <a:r>
              <a:rPr lang="en-US" altLang="zh-CN" sz="2800" dirty="0" smtClean="0"/>
              <a:t>");</a:t>
            </a:r>
          </a:p>
          <a:p>
            <a:pPr marL="0" indent="0">
              <a:buNone/>
            </a:pPr>
            <a:r>
              <a:rPr lang="en-US" altLang="zh-CN" sz="2800" dirty="0" smtClean="0"/>
              <a:t>driver </a:t>
            </a:r>
            <a:r>
              <a:rPr lang="en-US" altLang="zh-CN" sz="2800" dirty="0"/>
              <a:t>= new </a:t>
            </a:r>
            <a:r>
              <a:rPr lang="en-US" altLang="zh-CN" sz="2800" dirty="0" err="1"/>
              <a:t>FirefoxDriver</a:t>
            </a:r>
            <a:r>
              <a:rPr lang="en-US" altLang="zh-CN" sz="2800" dirty="0" smtClean="0"/>
              <a:t>();</a:t>
            </a:r>
          </a:p>
          <a:p>
            <a:pPr marL="0" indent="0">
              <a:buNone/>
            </a:pPr>
            <a:r>
              <a:rPr lang="en-US" altLang="zh-CN" sz="2800" dirty="0" err="1" smtClean="0"/>
              <a:t>driver.get</a:t>
            </a:r>
            <a:r>
              <a:rPr lang="en-US" altLang="zh-CN" sz="2800" dirty="0"/>
              <a:t>("http://</a:t>
            </a:r>
            <a:r>
              <a:rPr lang="en-US" altLang="zh-CN" sz="2800" dirty="0" smtClean="0"/>
              <a:t>www.baidu.com</a:t>
            </a:r>
            <a:r>
              <a:rPr lang="en-US" altLang="zh-CN" sz="2800" dirty="0"/>
              <a:t>/");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665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代理启动方式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String </a:t>
            </a:r>
            <a:r>
              <a:rPr lang="en-US" altLang="zh-CN" sz="2800" dirty="0" err="1"/>
              <a:t>proxyIP</a:t>
            </a:r>
            <a:r>
              <a:rPr lang="en-US" altLang="zh-CN" sz="2800" dirty="0"/>
              <a:t>= "192.168.55.133</a:t>
            </a:r>
            <a:r>
              <a:rPr lang="en-US" altLang="zh-CN" sz="2800" dirty="0" smtClean="0"/>
              <a:t>";</a:t>
            </a:r>
          </a:p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/>
              <a:t>端口号必须为整数</a:t>
            </a:r>
            <a:r>
              <a:rPr lang="en-US" altLang="zh-CN" sz="2800" dirty="0" err="1"/>
              <a:t>intproxyPort</a:t>
            </a:r>
            <a:r>
              <a:rPr lang="en-US" altLang="zh-CN" sz="2800" dirty="0"/>
              <a:t>=60000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r>
              <a:rPr lang="en-US" altLang="zh-CN" sz="2800" dirty="0" err="1" smtClean="0"/>
              <a:t>FirefoxProfile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f= </a:t>
            </a:r>
            <a:r>
              <a:rPr lang="en-US" altLang="zh-CN" sz="2800" dirty="0" err="1"/>
              <a:t>newFirefoxProfile</a:t>
            </a:r>
            <a:r>
              <a:rPr lang="en-US" altLang="zh-CN" sz="2800" dirty="0"/>
              <a:t>();//</a:t>
            </a:r>
            <a:r>
              <a:rPr lang="zh-CN" altLang="en-US" sz="2800" dirty="0"/>
              <a:t>启用代理</a:t>
            </a:r>
            <a:r>
              <a:rPr lang="en-US" altLang="zh-CN" sz="2800" dirty="0" err="1"/>
              <a:t>f.setPreference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network.proxy.type</a:t>
            </a:r>
            <a:r>
              <a:rPr lang="en-US" altLang="zh-CN" sz="2800" dirty="0"/>
              <a:t>", 1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/>
              <a:t>设置代理</a:t>
            </a:r>
            <a:r>
              <a:rPr lang="en-US" altLang="zh-CN" sz="2800" dirty="0" smtClean="0"/>
              <a:t>IP</a:t>
            </a:r>
          </a:p>
          <a:p>
            <a:pPr marL="0" indent="0">
              <a:buNone/>
            </a:pPr>
            <a:r>
              <a:rPr lang="en-US" altLang="zh-CN" sz="2800" dirty="0" err="1" smtClean="0"/>
              <a:t>f.setPreference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network.proxy.http</a:t>
            </a:r>
            <a:r>
              <a:rPr lang="en-US" altLang="zh-CN" sz="2800" dirty="0"/>
              <a:t>", </a:t>
            </a:r>
            <a:r>
              <a:rPr lang="en-US" altLang="zh-CN" sz="2800" dirty="0" err="1"/>
              <a:t>proxyIP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设置代理端口号</a:t>
            </a:r>
            <a:r>
              <a:rPr lang="en-US" altLang="zh-CN" sz="2800" dirty="0" err="1"/>
              <a:t>f.setPreference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network.proxy.http_port</a:t>
            </a:r>
            <a:r>
              <a:rPr lang="en-US" altLang="zh-CN" sz="2800" dirty="0"/>
              <a:t>", </a:t>
            </a:r>
            <a:r>
              <a:rPr lang="en-US" altLang="zh-CN" sz="2800" dirty="0" err="1"/>
              <a:t>proxyPort</a:t>
            </a:r>
            <a:r>
              <a:rPr lang="en-US" altLang="zh-CN" sz="2800" dirty="0"/>
              <a:t>);</a:t>
            </a:r>
            <a:r>
              <a:rPr lang="en-US" altLang="zh-CN" sz="2800" dirty="0" err="1"/>
              <a:t>WebDriver</a:t>
            </a:r>
            <a:r>
              <a:rPr lang="en-US" altLang="zh-CN" sz="2800" dirty="0"/>
              <a:t> driver= </a:t>
            </a:r>
            <a:r>
              <a:rPr lang="en-US" altLang="zh-CN" sz="2800" dirty="0" err="1"/>
              <a:t>newFirefoxDriver</a:t>
            </a:r>
            <a:r>
              <a:rPr lang="en-US" altLang="zh-CN" sz="2800" dirty="0"/>
              <a:t>(f);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581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启动浏览器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/>
              <a:t>HtmlUnit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//</a:t>
            </a:r>
            <a:r>
              <a:rPr lang="zh-CN" altLang="en-US" dirty="0"/>
              <a:t>打开</a:t>
            </a:r>
            <a:r>
              <a:rPr lang="en-US" altLang="zh-CN" dirty="0" err="1"/>
              <a:t>ie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 err="1"/>
              <a:t>WebDriver</a:t>
            </a:r>
            <a:r>
              <a:rPr lang="en-US" altLang="zh-CN" dirty="0"/>
              <a:t> </a:t>
            </a:r>
            <a:r>
              <a:rPr lang="en-US" altLang="zh-CN" dirty="0" err="1"/>
              <a:t>ie_driver</a:t>
            </a:r>
            <a:r>
              <a:rPr lang="en-US" altLang="zh-CN" dirty="0"/>
              <a:t> = new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InternetExplorerDriver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HtmlUnit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      </a:t>
            </a:r>
            <a:r>
              <a:rPr lang="en-US" altLang="zh-CN" dirty="0" err="1"/>
              <a:t>WebDriver</a:t>
            </a:r>
            <a:r>
              <a:rPr lang="en-US" altLang="zh-CN" dirty="0"/>
              <a:t> driver = new </a:t>
            </a:r>
            <a:r>
              <a:rPr lang="en-US" altLang="zh-CN" dirty="0" err="1"/>
              <a:t>HtmlUnitDriver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3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启动谷歌浏览器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zh-CN" altLang="en-US" dirty="0"/>
              <a:t>谷歌官方提供的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WebDriver</a:t>
            </a:r>
            <a:r>
              <a:rPr lang="en-US" altLang="zh-CN" dirty="0"/>
              <a:t> driver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System.setProperty</a:t>
            </a:r>
            <a:r>
              <a:rPr lang="en-US" altLang="zh-CN" dirty="0"/>
              <a:t>(“webdriver.chrome.driver”,</a:t>
            </a:r>
            <a:r>
              <a:rPr lang="en-US" altLang="zh-CN" dirty="0" err="1"/>
              <a:t>chromedriver_path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driver </a:t>
            </a:r>
            <a:r>
              <a:rPr lang="en-US" altLang="zh-CN" dirty="0"/>
              <a:t>= new </a:t>
            </a:r>
            <a:r>
              <a:rPr lang="en-US" altLang="zh-CN" dirty="0" err="1"/>
              <a:t>ChromeDriver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99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启动浏览器</a:t>
            </a:r>
            <a:r>
              <a:rPr lang="en-US" altLang="zh-CN" dirty="0"/>
              <a:t>--- Chrome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980728"/>
            <a:ext cx="7666037" cy="4641850"/>
          </a:xfrm>
        </p:spPr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Chrome Driver</a:t>
            </a:r>
            <a:r>
              <a:rPr lang="zh-CN" altLang="en-US" dirty="0"/>
              <a:t>是</a:t>
            </a:r>
            <a:r>
              <a:rPr lang="en-US" altLang="zh-CN" dirty="0"/>
              <a:t>Chromium </a:t>
            </a:r>
            <a:r>
              <a:rPr lang="zh-CN" altLang="en-US" dirty="0"/>
              <a:t>项目自己支持和维护的，所以你必需另外下载</a:t>
            </a:r>
            <a:r>
              <a:rPr lang="en-US" altLang="zh-CN" dirty="0"/>
              <a:t>chromedriver.exe</a:t>
            </a:r>
            <a:r>
              <a:rPr lang="zh-CN" altLang="en-US" dirty="0"/>
              <a:t>，放在目录下</a:t>
            </a:r>
            <a:r>
              <a:rPr lang="en-US" altLang="zh-CN" dirty="0"/>
              <a:t>C:\WINDOWS\system32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        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 driver = new </a:t>
            </a:r>
            <a:r>
              <a:rPr lang="en-US" altLang="zh-CN" dirty="0" err="1" smtClean="0"/>
              <a:t>ChromeDriver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另一种启动</a:t>
            </a:r>
            <a:r>
              <a:rPr lang="en-US" altLang="zh-CN" dirty="0" smtClean="0"/>
              <a:t>chrome </a:t>
            </a:r>
            <a:r>
              <a:rPr lang="zh-CN" altLang="en-US" dirty="0" smtClean="0"/>
              <a:t>的方法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System.setProperty</a:t>
            </a:r>
            <a:r>
              <a:rPr lang="en-US" altLang="zh-CN" dirty="0"/>
              <a:t>("</a:t>
            </a:r>
            <a:r>
              <a:rPr lang="en-US" altLang="zh-CN" dirty="0" err="1"/>
              <a:t>webdriver.chrome.driver</a:t>
            </a:r>
            <a:r>
              <a:rPr lang="en-US" altLang="zh-CN" dirty="0"/>
              <a:t>", "D:\\chromedriver.exe"); 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7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伪装</a:t>
            </a:r>
            <a:r>
              <a:rPr lang="zh-CN" altLang="en-US" dirty="0"/>
              <a:t>浏览器访问手机站点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340768"/>
            <a:ext cx="9540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System.setProperty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webdriver.chrome.driver</a:t>
            </a:r>
            <a:r>
              <a:rPr lang="en-US" altLang="zh-CN" sz="2800" dirty="0"/>
              <a:t>", "driver/chromedriver.exe</a:t>
            </a:r>
            <a:r>
              <a:rPr lang="en-US" altLang="zh-CN" sz="2800" dirty="0" smtClean="0"/>
              <a:t>");</a:t>
            </a:r>
          </a:p>
          <a:p>
            <a:r>
              <a:rPr lang="en-US" altLang="zh-CN" sz="2800" dirty="0" smtClean="0"/>
              <a:t>//</a:t>
            </a:r>
            <a:r>
              <a:rPr lang="zh-CN" altLang="en-US" sz="2800" dirty="0"/>
              <a:t>声明</a:t>
            </a:r>
            <a:r>
              <a:rPr lang="en-US" altLang="zh-CN" sz="2800" dirty="0" err="1"/>
              <a:t>chromeoptions</a:t>
            </a:r>
            <a:r>
              <a:rPr lang="zh-CN" altLang="en-US" sz="2800" dirty="0"/>
              <a:t>，主要是给</a:t>
            </a:r>
            <a:r>
              <a:rPr lang="en-US" altLang="zh-CN" sz="2800" dirty="0"/>
              <a:t>chrome</a:t>
            </a:r>
            <a:r>
              <a:rPr lang="zh-CN" altLang="en-US" sz="2800" dirty="0"/>
              <a:t>设置参数</a:t>
            </a:r>
            <a:r>
              <a:rPr lang="en-US" altLang="zh-CN" sz="2800" dirty="0" err="1"/>
              <a:t>ChromeOptions</a:t>
            </a:r>
            <a:r>
              <a:rPr lang="en-US" altLang="zh-CN" sz="2800" dirty="0"/>
              <a:t> options= </a:t>
            </a:r>
            <a:r>
              <a:rPr lang="en-US" altLang="zh-CN" sz="2800" dirty="0" err="1"/>
              <a:t>newChromeOptions</a:t>
            </a:r>
            <a:r>
              <a:rPr lang="en-US" altLang="zh-CN" sz="2800" dirty="0" smtClean="0"/>
              <a:t>();</a:t>
            </a:r>
          </a:p>
          <a:p>
            <a:r>
              <a:rPr lang="en-US" altLang="zh-CN" sz="2800" dirty="0" smtClean="0"/>
              <a:t>//</a:t>
            </a:r>
            <a:r>
              <a:rPr lang="zh-CN" altLang="en-US" sz="2800" dirty="0"/>
              <a:t>设置</a:t>
            </a:r>
            <a:r>
              <a:rPr lang="en-US" altLang="zh-CN" sz="2800" dirty="0"/>
              <a:t>user agent</a:t>
            </a:r>
            <a:r>
              <a:rPr lang="zh-CN" altLang="en-US" sz="2800" dirty="0"/>
              <a:t>为</a:t>
            </a:r>
            <a:r>
              <a:rPr lang="en-US" altLang="zh-CN" sz="2800" dirty="0" smtClean="0"/>
              <a:t>iphone5</a:t>
            </a:r>
          </a:p>
          <a:p>
            <a:r>
              <a:rPr lang="en-US" altLang="zh-CN" sz="2800" dirty="0" err="1" smtClean="0"/>
              <a:t>options.addArguments</a:t>
            </a:r>
            <a:r>
              <a:rPr lang="en-US" altLang="zh-CN" sz="2800" dirty="0"/>
              <a:t>("--user-agent=Apple iPhone 5</a:t>
            </a:r>
            <a:r>
              <a:rPr lang="en-US" altLang="zh-CN" sz="2800" dirty="0" smtClean="0"/>
              <a:t>");</a:t>
            </a:r>
          </a:p>
          <a:p>
            <a:r>
              <a:rPr lang="en-US" altLang="zh-CN" sz="2800" dirty="0"/>
              <a:t>//</a:t>
            </a:r>
            <a:r>
              <a:rPr lang="zh-CN" altLang="en-US" sz="2800" dirty="0"/>
              <a:t>实例化</a:t>
            </a:r>
            <a:r>
              <a:rPr lang="en-US" altLang="zh-CN" sz="2800" dirty="0"/>
              <a:t>chrome</a:t>
            </a:r>
            <a:r>
              <a:rPr lang="zh-CN" altLang="en-US" sz="2800" dirty="0"/>
              <a:t>对象，并加入</a:t>
            </a:r>
            <a:r>
              <a:rPr lang="zh-CN" altLang="en-US" sz="2800" dirty="0" smtClean="0"/>
              <a:t>选项</a:t>
            </a:r>
            <a:endParaRPr lang="en-US" altLang="zh-CN" sz="2800" smtClean="0"/>
          </a:p>
          <a:p>
            <a:r>
              <a:rPr lang="en-US" altLang="zh-CN" sz="2800" smtClean="0"/>
              <a:t>WebDriver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driver= </a:t>
            </a:r>
            <a:r>
              <a:rPr lang="en-US" altLang="zh-CN" sz="2800" dirty="0" err="1"/>
              <a:t>newChromeDriver</a:t>
            </a:r>
            <a:r>
              <a:rPr lang="en-US" altLang="zh-CN" sz="2800" dirty="0"/>
              <a:t>(options);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8182001"/>
      </p:ext>
    </p:extLst>
  </p:cSld>
  <p:clrMapOvr>
    <a:masterClrMapping/>
  </p:clrMapOvr>
</p:sld>
</file>

<file path=ppt/theme/theme1.xml><?xml version="1.0" encoding="utf-8"?>
<a:theme xmlns:a="http://schemas.openxmlformats.org/drawingml/2006/main" name="橙色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橙色PPT模板</Template>
  <TotalTime>1817</TotalTime>
  <Words>354</Words>
  <Application>Microsoft Office PowerPoint</Application>
  <PresentationFormat>全屏显示(4:3)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橙色PPT模板</vt:lpstr>
      <vt:lpstr>PowerPoint 演示文稿</vt:lpstr>
      <vt:lpstr>启动火狐浏览器</vt:lpstr>
      <vt:lpstr>启动浏览器--- firefox</vt:lpstr>
      <vt:lpstr>非火狐浏览器默认安装启动方式</vt:lpstr>
      <vt:lpstr>代理启动方式</vt:lpstr>
      <vt:lpstr>启动浏览器---ie 与 HtmlUnit </vt:lpstr>
      <vt:lpstr>启动谷歌浏览器</vt:lpstr>
      <vt:lpstr>启动浏览器--- Chrome </vt:lpstr>
      <vt:lpstr>伪装浏览器访问手机站点</vt:lpstr>
      <vt:lpstr>页面跳转url</vt:lpstr>
      <vt:lpstr>关闭页面</vt:lpstr>
      <vt:lpstr>获取页面信息</vt:lpstr>
      <vt:lpstr>Selenium1与Selenium2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25</cp:revision>
  <dcterms:created xsi:type="dcterms:W3CDTF">2013-09-01T08:27:58Z</dcterms:created>
  <dcterms:modified xsi:type="dcterms:W3CDTF">2016-07-20T02:29:23Z</dcterms:modified>
</cp:coreProperties>
</file>