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"/>
  </p:notesMasterIdLst>
  <p:sldIdLst>
    <p:sldId id="272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491701"/>
    <a:srgbClr val="02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5B5D-C4A0-4007-9850-53C6709BC93E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5A9F-10F4-4608-8893-41912B4D9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2195736" y="4584402"/>
            <a:ext cx="6213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>
                <a:solidFill>
                  <a:srgbClr val="F95626"/>
                </a:solidFill>
                <a:ea typeface="微软雅黑" pitchFamily="34" charset="-122"/>
              </a:rPr>
              <a:t>---Page Object</a:t>
            </a:r>
            <a:r>
              <a:rPr lang="zh-CN" altLang="en-US" sz="2800" b="1" dirty="0">
                <a:solidFill>
                  <a:srgbClr val="F95626"/>
                </a:solidFill>
                <a:ea typeface="微软雅黑" pitchFamily="34" charset="-122"/>
              </a:rPr>
              <a:t>设计模式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线性测试</a:t>
            </a:r>
          </a:p>
        </p:txBody>
      </p:sp>
    </p:spTree>
    <p:extLst>
      <p:ext uri="{BB962C8B-B14F-4D97-AF65-F5344CB8AC3E}">
        <p14:creationId xmlns:p14="http://schemas.microsoft.com/office/powerpoint/2010/main" val="42584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分离页面元素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en-US" altLang="zh-CN" dirty="0"/>
              <a:t>BDPage.java</a:t>
            </a:r>
            <a:r>
              <a:rPr lang="zh-CN" altLang="en-US" dirty="0"/>
              <a:t>用于存取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/>
              <a:t>@</a:t>
            </a:r>
            <a:r>
              <a:rPr lang="en-US" altLang="zh-CN" dirty="0" err="1"/>
              <a:t>CacheLookup</a:t>
            </a:r>
            <a:r>
              <a:rPr lang="zh-CN" altLang="en-US" dirty="0"/>
              <a:t>：意思是说找到元素之后将缓存元素，重复的使用这些元素，将使测试的速度大大</a:t>
            </a:r>
            <a:r>
              <a:rPr lang="zh-CN" altLang="en-US" dirty="0" smtClean="0"/>
              <a:t>加快</a:t>
            </a:r>
            <a:endParaRPr lang="en-US" altLang="zh-CN" dirty="0" smtClean="0"/>
          </a:p>
          <a:p>
            <a:r>
              <a:rPr lang="en-US" altLang="zh-CN" dirty="0"/>
              <a:t>@</a:t>
            </a:r>
            <a:r>
              <a:rPr lang="en-US" altLang="zh-CN" dirty="0" err="1"/>
              <a:t>FindBy</a:t>
            </a:r>
            <a:r>
              <a:rPr lang="zh-CN" altLang="en-US" dirty="0"/>
              <a:t>：这个定义</a:t>
            </a:r>
            <a:r>
              <a:rPr lang="zh-CN" altLang="en-US" dirty="0" smtClean="0"/>
              <a:t>了查找</a:t>
            </a:r>
            <a:r>
              <a:rPr lang="zh-CN" altLang="en-US" dirty="0"/>
              <a:t>的元素是以什么方式 定位的，比如图</a:t>
            </a:r>
            <a:r>
              <a:rPr lang="zh-CN" altLang="en-US" dirty="0" smtClean="0"/>
              <a:t>中用</a:t>
            </a:r>
            <a:r>
              <a:rPr lang="zh-CN" altLang="en-US" dirty="0"/>
              <a:t>的是</a:t>
            </a:r>
            <a:r>
              <a:rPr lang="en-US" altLang="zh-CN" dirty="0"/>
              <a:t>id,</a:t>
            </a:r>
            <a:r>
              <a:rPr lang="zh-CN" altLang="en-US" dirty="0"/>
              <a:t>那么就写成    </a:t>
            </a:r>
            <a:r>
              <a:rPr lang="en-US" altLang="zh-CN" dirty="0"/>
              <a:t>@</a:t>
            </a:r>
            <a:r>
              <a:rPr lang="en-US" altLang="zh-CN" dirty="0" err="1"/>
              <a:t>FindBy</a:t>
            </a:r>
            <a:r>
              <a:rPr lang="en-US" altLang="zh-CN" dirty="0"/>
              <a:t>(id="kw")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5775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分离页面操作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4525963"/>
          </a:xfrm>
        </p:spPr>
        <p:txBody>
          <a:bodyPr/>
          <a:lstStyle/>
          <a:p>
            <a:r>
              <a:rPr lang="zh-CN" altLang="en-US" dirty="0"/>
              <a:t>把一些操作封装到对应页面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340768"/>
            <a:ext cx="81003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@</a:t>
            </a:r>
            <a:r>
              <a:rPr lang="en-US" altLang="zh-CN" sz="2400" dirty="0" err="1"/>
              <a:t>FindBy</a:t>
            </a:r>
            <a:r>
              <a:rPr lang="en-US" altLang="zh-CN" sz="2400" dirty="0"/>
              <a:t>(id="search-button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CacheLookup</a:t>
            </a:r>
            <a:endParaRPr lang="en-US" altLang="zh-CN" sz="2400" dirty="0" smtClean="0"/>
          </a:p>
          <a:p>
            <a:r>
              <a:rPr lang="en-US" altLang="zh-CN" sz="2400" dirty="0" err="1" smtClean="0"/>
              <a:t>privateWebElement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HSP_BUTTON_SEARCH</a:t>
            </a:r>
            <a:r>
              <a:rPr lang="en-US" altLang="zh-CN" sz="2400" dirty="0"/>
              <a:t>;//</a:t>
            </a:r>
            <a:r>
              <a:rPr lang="zh-CN" altLang="en-US" sz="2400" dirty="0"/>
              <a:t>定义测试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r>
              <a:rPr lang="en-US" altLang="zh-CN" sz="2400" dirty="0" err="1" smtClean="0"/>
              <a:t>privatefinalString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= "http://www.haosou.com/";privatestaticWebDriver driver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//</a:t>
            </a:r>
            <a:r>
              <a:rPr lang="zh-CN" altLang="en-US" sz="2400" dirty="0"/>
              <a:t>提供一个外部获得</a:t>
            </a:r>
            <a:r>
              <a:rPr lang="en-US" altLang="zh-CN" sz="2400" dirty="0"/>
              <a:t>driver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en-US" altLang="zh-CN" sz="2400" dirty="0" smtClean="0"/>
              <a:t>public </a:t>
            </a:r>
            <a:r>
              <a:rPr lang="en-US" altLang="zh-CN" sz="2400" dirty="0" err="1" smtClean="0"/>
              <a:t>WebDriver</a:t>
            </a:r>
            <a:r>
              <a:rPr lang="en-US" altLang="zh-CN" sz="2400" dirty="0" smtClean="0"/>
              <a:t>  </a:t>
            </a:r>
            <a:r>
              <a:rPr lang="en-US" altLang="zh-CN" sz="2400" dirty="0" err="1"/>
              <a:t>getDriver</a:t>
            </a:r>
            <a:r>
              <a:rPr lang="en-US" altLang="zh-CN" sz="2400" dirty="0" smtClean="0"/>
              <a:t>(){</a:t>
            </a:r>
          </a:p>
          <a:p>
            <a:r>
              <a:rPr lang="en-US" altLang="zh-CN" sz="2400" dirty="0" smtClean="0"/>
              <a:t>return driver;}</a:t>
            </a:r>
          </a:p>
          <a:p>
            <a:r>
              <a:rPr lang="en-US" altLang="zh-CN" sz="2400" dirty="0" smtClean="0"/>
              <a:t>public </a:t>
            </a:r>
            <a:r>
              <a:rPr lang="en-US" altLang="zh-CN" sz="2400" dirty="0" err="1" smtClean="0"/>
              <a:t>HaoSouPage</a:t>
            </a:r>
            <a:r>
              <a:rPr lang="en-US" altLang="zh-CN" sz="2400" dirty="0" smtClean="0"/>
              <a:t>() {</a:t>
            </a:r>
          </a:p>
          <a:p>
            <a:r>
              <a:rPr lang="en-US" altLang="zh-CN" sz="2400" dirty="0" smtClean="0"/>
              <a:t>driver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newFirefoxDriver</a:t>
            </a:r>
            <a:r>
              <a:rPr lang="en-US" altLang="zh-CN" sz="2400" dirty="0" smtClean="0"/>
              <a:t>();</a:t>
            </a:r>
          </a:p>
          <a:p>
            <a:r>
              <a:rPr lang="en-US" altLang="zh-CN" sz="2400" dirty="0" err="1" smtClean="0"/>
              <a:t>PageFactory.initElements</a:t>
            </a:r>
            <a:r>
              <a:rPr lang="en-US" altLang="zh-CN" sz="2400" dirty="0" smtClean="0"/>
              <a:t>(driver</a:t>
            </a:r>
            <a:r>
              <a:rPr lang="en-US" altLang="zh-CN" sz="2400" dirty="0"/>
              <a:t>, this);}//</a:t>
            </a:r>
            <a:r>
              <a:rPr lang="zh-CN" altLang="en-US" sz="2400" dirty="0"/>
              <a:t>包装退出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4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980728"/>
            <a:ext cx="7740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public void close</a:t>
            </a:r>
            <a:r>
              <a:rPr lang="en-US" altLang="zh-CN" sz="2000" dirty="0"/>
              <a:t>(){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driver.quit</a:t>
            </a:r>
            <a:r>
              <a:rPr lang="en-US" altLang="zh-CN" sz="2000" dirty="0"/>
              <a:t>();//</a:t>
            </a:r>
            <a:r>
              <a:rPr lang="zh-CN" altLang="en-US" sz="2000" dirty="0"/>
              <a:t>打开</a:t>
            </a:r>
            <a:r>
              <a:rPr lang="zh-CN" altLang="en-US" sz="2000" dirty="0" smtClean="0"/>
              <a:t>网址</a:t>
            </a:r>
            <a:endParaRPr lang="en-US" altLang="zh-CN" sz="2000" dirty="0" smtClean="0"/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openUrl</a:t>
            </a:r>
            <a:r>
              <a:rPr lang="en-US" altLang="zh-CN" sz="2000" dirty="0" smtClean="0"/>
              <a:t>(){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driver.get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}//</a:t>
            </a:r>
            <a:r>
              <a:rPr lang="zh-CN" altLang="en-US" sz="2000" dirty="0"/>
              <a:t>输入关键字</a:t>
            </a:r>
            <a:r>
              <a:rPr lang="en-US" altLang="zh-CN" sz="2000" dirty="0"/>
              <a:t>selenium</a:t>
            </a:r>
            <a:r>
              <a:rPr lang="zh-CN" altLang="en-US" sz="2000" dirty="0"/>
              <a:t>并点击</a:t>
            </a:r>
            <a:r>
              <a:rPr lang="zh-CN" altLang="en-US" sz="2000" dirty="0" smtClean="0"/>
              <a:t>查询</a:t>
            </a:r>
            <a:endParaRPr lang="en-US" altLang="zh-CN" sz="2000" dirty="0" smtClean="0"/>
          </a:p>
          <a:p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searchByKeyword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HSP_INPUT_KEYWORD.sendKeys</a:t>
            </a:r>
            <a:r>
              <a:rPr lang="en-US" altLang="zh-CN" sz="2000" dirty="0"/>
              <a:t>("selenium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HSP_BUTTON_SEARCH.click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zh-CN" altLang="en-US" sz="2000" dirty="0"/>
              <a:t>测试类：</a:t>
            </a:r>
            <a:r>
              <a:rPr lang="en-US" altLang="zh-CN" sz="2000" dirty="0"/>
              <a:t>HouSouPageTest.java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73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页面嵌套对象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US" altLang="zh-CN" b="1" dirty="0"/>
              <a:t>a</a:t>
            </a:r>
            <a:r>
              <a:rPr lang="zh-CN" altLang="en-US" b="1" dirty="0"/>
              <a:t>、打开好搜</a:t>
            </a:r>
            <a:r>
              <a:rPr lang="zh-CN" altLang="en-US" b="1" dirty="0" smtClean="0"/>
              <a:t>页面</a:t>
            </a:r>
            <a:endParaRPr lang="en-US" altLang="zh-CN" b="1" dirty="0" smtClean="0"/>
          </a:p>
          <a:p>
            <a:r>
              <a:rPr lang="en-US" altLang="zh-CN" b="1" dirty="0" smtClean="0"/>
              <a:t>b</a:t>
            </a:r>
            <a:r>
              <a:rPr lang="zh-CN" altLang="en-US" b="1" dirty="0"/>
              <a:t>、输入“</a:t>
            </a:r>
            <a:r>
              <a:rPr lang="en-US" altLang="zh-CN" b="1" dirty="0"/>
              <a:t>selenium</a:t>
            </a:r>
            <a:r>
              <a:rPr lang="zh-CN" altLang="en-US" b="1" dirty="0"/>
              <a:t>关键字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r>
              <a:rPr lang="en-US" altLang="zh-CN" b="1" dirty="0" smtClean="0"/>
              <a:t>c</a:t>
            </a:r>
            <a:r>
              <a:rPr lang="zh-CN" altLang="en-US" b="1" dirty="0"/>
              <a:t>、在搜索结果页面的搜索框中检查输入的文本是不是“</a:t>
            </a:r>
            <a:r>
              <a:rPr lang="en-US" altLang="zh-CN" b="1" dirty="0"/>
              <a:t>selenium</a:t>
            </a:r>
            <a:r>
              <a:rPr lang="en-US" altLang="zh-CN" b="1" dirty="0" smtClean="0"/>
              <a:t>”</a:t>
            </a:r>
          </a:p>
          <a:p>
            <a:r>
              <a:rPr lang="en-US" altLang="zh-CN" b="1" dirty="0" smtClean="0"/>
              <a:t>HaoSouPage.java </a:t>
            </a:r>
            <a:r>
              <a:rPr lang="zh-CN" altLang="en-US" b="1" dirty="0"/>
              <a:t>：存储页面元素，相关操作以及</a:t>
            </a:r>
            <a:r>
              <a:rPr lang="zh-CN" altLang="en-US" b="1" dirty="0" smtClean="0"/>
              <a:t>嵌套</a:t>
            </a:r>
            <a:endParaRPr lang="en-US" altLang="zh-CN" b="1" dirty="0" smtClean="0"/>
          </a:p>
          <a:p>
            <a:r>
              <a:rPr lang="en-US" altLang="zh-CN" b="1" dirty="0" err="1" smtClean="0"/>
              <a:t>ResultPage</a:t>
            </a:r>
            <a:r>
              <a:rPr lang="zh-CN" altLang="en-US" b="1" dirty="0"/>
              <a:t>对象</a:t>
            </a:r>
            <a:r>
              <a:rPr lang="en-US" altLang="zh-CN" b="1" dirty="0"/>
              <a:t>ResultPage.java </a:t>
            </a:r>
            <a:r>
              <a:rPr lang="zh-CN" altLang="en-US" b="1" dirty="0"/>
              <a:t>： 存储页面元素以及相关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r>
              <a:rPr lang="en-US" altLang="zh-CN" b="1" dirty="0" err="1" smtClean="0"/>
              <a:t>HaoSouPageTest</a:t>
            </a:r>
            <a:r>
              <a:rPr lang="zh-CN" altLang="en-US" b="1" dirty="0"/>
              <a:t>： 执行测试，检查结果</a:t>
            </a:r>
          </a:p>
        </p:txBody>
      </p:sp>
    </p:spTree>
    <p:extLst>
      <p:ext uri="{BB962C8B-B14F-4D97-AF65-F5344CB8AC3E}">
        <p14:creationId xmlns:p14="http://schemas.microsoft.com/office/powerpoint/2010/main" val="3938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1372</TotalTime>
  <Words>205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橙色时尚科技感PPT模板</vt:lpstr>
      <vt:lpstr>PowerPoint 演示文稿</vt:lpstr>
      <vt:lpstr>分离页面元素</vt:lpstr>
      <vt:lpstr>分离页面操作</vt:lpstr>
      <vt:lpstr>PowerPoint 演示文稿</vt:lpstr>
      <vt:lpstr>页面嵌套对象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75</cp:revision>
  <dcterms:created xsi:type="dcterms:W3CDTF">2014-08-18T07:13:13Z</dcterms:created>
  <dcterms:modified xsi:type="dcterms:W3CDTF">2016-07-20T06:14:52Z</dcterms:modified>
</cp:coreProperties>
</file>