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27CAA-9D6A-4B7D-B50E-C0F527782C88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9442-168C-4BF4-8172-13835FE58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9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19442-168C-4BF4-8172-13835FE587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3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2915816" y="4661441"/>
            <a:ext cx="45384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---Maven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基础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 Maven</a:t>
            </a:r>
            <a:r>
              <a:rPr lang="zh-CN" altLang="en-US" dirty="0"/>
              <a:t>是一个软件项目管理的综合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/>
              <a:t>Maven</a:t>
            </a:r>
            <a:r>
              <a:rPr lang="zh-CN" altLang="en-US" dirty="0"/>
              <a:t>简化和标准化项目建设过程。处理编译，分配，文档，团队协作和其他任务的无缝连接。 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/>
              <a:t>增加可重用性并负责建立相关的任务。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JDK</a:t>
            </a:r>
            <a:r>
              <a:rPr lang="en-US" altLang="zh-CN" dirty="0"/>
              <a:t> </a:t>
            </a:r>
            <a:r>
              <a:rPr lang="zh-CN" altLang="en-US" dirty="0"/>
              <a:t>：    </a:t>
            </a:r>
            <a:r>
              <a:rPr lang="en-US" altLang="zh-CN" dirty="0"/>
              <a:t>Java</a:t>
            </a:r>
            <a:r>
              <a:rPr lang="zh-CN" altLang="en-US" dirty="0"/>
              <a:t>开发程序所使用的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Eclipse</a:t>
            </a:r>
            <a:r>
              <a:rPr lang="zh-CN" altLang="en-US" dirty="0"/>
              <a:t>：  </a:t>
            </a:r>
            <a:r>
              <a:rPr lang="en-US" altLang="zh-CN" dirty="0"/>
              <a:t>Java</a:t>
            </a:r>
            <a:r>
              <a:rPr lang="zh-CN" altLang="en-US" dirty="0"/>
              <a:t>开发程序所使用的</a:t>
            </a:r>
            <a:r>
              <a:rPr lang="en-US" altLang="zh-CN" dirty="0" smtClean="0"/>
              <a:t>IDE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Maven </a:t>
            </a:r>
            <a:r>
              <a:rPr lang="zh-CN" altLang="en-US" dirty="0"/>
              <a:t>：下载地址： </a:t>
            </a:r>
            <a:r>
              <a:rPr lang="en-US" altLang="zh-CN" dirty="0"/>
              <a:t>http://maven.apache.org/download.cgi#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6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“我的电脑”右键菜单</a:t>
            </a:r>
            <a:r>
              <a:rPr lang="en-US" altLang="zh-CN" dirty="0"/>
              <a:t>---&gt;</a:t>
            </a:r>
            <a:r>
              <a:rPr lang="zh-CN" altLang="en-US" dirty="0"/>
              <a:t>属性</a:t>
            </a:r>
            <a:r>
              <a:rPr lang="en-US" altLang="zh-CN" dirty="0"/>
              <a:t>---&gt;</a:t>
            </a:r>
            <a:r>
              <a:rPr lang="zh-CN" altLang="en-US" dirty="0"/>
              <a:t>高级</a:t>
            </a:r>
            <a:r>
              <a:rPr lang="en-US" altLang="zh-CN" dirty="0"/>
              <a:t>---&gt;</a:t>
            </a:r>
            <a:r>
              <a:rPr lang="zh-CN" altLang="en-US" dirty="0"/>
              <a:t>环境变量</a:t>
            </a:r>
            <a:r>
              <a:rPr lang="en-US" altLang="zh-CN" dirty="0"/>
              <a:t>---&gt;</a:t>
            </a:r>
            <a:r>
              <a:rPr lang="zh-CN" altLang="en-US" dirty="0"/>
              <a:t>系统变量</a:t>
            </a:r>
            <a:r>
              <a:rPr lang="en-US" altLang="zh-CN" dirty="0"/>
              <a:t>---&gt;</a:t>
            </a:r>
            <a:r>
              <a:rPr lang="zh-CN" altLang="en-US" dirty="0" smtClean="0"/>
              <a:t>新建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找到</a:t>
            </a:r>
            <a:r>
              <a:rPr lang="en-US" altLang="zh-CN" dirty="0"/>
              <a:t>path</a:t>
            </a:r>
            <a:r>
              <a:rPr lang="zh-CN" altLang="en-US" dirty="0"/>
              <a:t>变量名</a:t>
            </a:r>
            <a:r>
              <a:rPr lang="en-US" altLang="zh-CN" dirty="0"/>
              <a:t>—&gt;“</a:t>
            </a:r>
            <a:r>
              <a:rPr lang="zh-CN" altLang="en-US" dirty="0"/>
              <a:t>编辑”</a:t>
            </a:r>
            <a:r>
              <a:rPr lang="zh-CN" altLang="en-US" dirty="0" smtClean="0"/>
              <a:t>添加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命令提示符下输入“</a:t>
            </a:r>
            <a:r>
              <a:rPr lang="en-US" altLang="zh-CN" dirty="0" err="1"/>
              <a:t>mvn</a:t>
            </a:r>
            <a:r>
              <a:rPr lang="en-US" altLang="zh-CN" dirty="0"/>
              <a:t> -version”</a:t>
            </a:r>
            <a:r>
              <a:rPr lang="zh-CN" altLang="en-US" dirty="0"/>
              <a:t>查看</a:t>
            </a:r>
            <a:r>
              <a:rPr lang="en-US" altLang="zh-CN" dirty="0"/>
              <a:t>Maven</a:t>
            </a:r>
            <a:r>
              <a:rPr lang="zh-CN" altLang="en-US" dirty="0"/>
              <a:t>是否成功：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4434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95713"/>
            <a:ext cx="28670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61531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45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/>
              <a:t>Maven </a:t>
            </a:r>
            <a:r>
              <a:rPr lang="zh-CN" altLang="en-US" sz="2800" dirty="0"/>
              <a:t>仓库的路径。打开</a:t>
            </a:r>
            <a:r>
              <a:rPr lang="en-US" altLang="zh-CN" sz="2800" dirty="0"/>
              <a:t>...\apache-maven-3.3.3\</a:t>
            </a:r>
            <a:r>
              <a:rPr lang="en-US" altLang="zh-CN" sz="2800" dirty="0" err="1"/>
              <a:t>conf</a:t>
            </a:r>
            <a:r>
              <a:rPr lang="en-US" altLang="zh-CN" sz="2800" dirty="0"/>
              <a:t>\settings.xml </a:t>
            </a:r>
            <a:r>
              <a:rPr lang="zh-CN" altLang="en-US" sz="2800" dirty="0"/>
              <a:t>文件，</a:t>
            </a:r>
            <a:r>
              <a:rPr lang="zh-CN" altLang="en-US" sz="2800" dirty="0" smtClean="0"/>
              <a:t>大概在</a:t>
            </a:r>
            <a:r>
              <a:rPr lang="en-US" altLang="zh-CN" sz="2800" dirty="0"/>
              <a:t>54</a:t>
            </a:r>
            <a:r>
              <a:rPr lang="zh-CN" altLang="en-US" sz="2800" dirty="0"/>
              <a:t>行的位置做如下修改：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205163"/>
            <a:ext cx="71437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4005063"/>
            <a:ext cx="7128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在任意目录下来创建</a:t>
            </a:r>
            <a:r>
              <a:rPr lang="en-US" altLang="zh-CN" sz="2800" dirty="0"/>
              <a:t>Maven </a:t>
            </a:r>
            <a:r>
              <a:rPr lang="zh-CN" altLang="en-US" sz="2800" dirty="0"/>
              <a:t>项目，一般的项目格式如下：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4985397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archetype:generate</a:t>
            </a:r>
            <a:r>
              <a:rPr lang="en-US" altLang="zh-CN" dirty="0"/>
              <a:t> -</a:t>
            </a:r>
            <a:r>
              <a:rPr lang="en-US" altLang="zh-CN" dirty="0" err="1"/>
              <a:t>DgroupId</a:t>
            </a:r>
            <a:r>
              <a:rPr lang="en-US" altLang="zh-CN" dirty="0"/>
              <a:t>=</a:t>
            </a:r>
            <a:r>
              <a:rPr lang="en-US" altLang="zh-CN" dirty="0" err="1"/>
              <a:t>com.jase.test</a:t>
            </a:r>
            <a:r>
              <a:rPr lang="en-US" altLang="zh-CN" dirty="0"/>
              <a:t> -</a:t>
            </a:r>
            <a:r>
              <a:rPr lang="en-US" altLang="zh-CN" dirty="0" err="1"/>
              <a:t>DartifactId</a:t>
            </a:r>
            <a:r>
              <a:rPr lang="en-US" altLang="zh-CN" dirty="0"/>
              <a:t>=</a:t>
            </a:r>
            <a:r>
              <a:rPr lang="en-US" altLang="zh-CN" dirty="0" err="1"/>
              <a:t>MyWebDriver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Dversion</a:t>
            </a:r>
            <a:r>
              <a:rPr lang="en-US" altLang="zh-CN" dirty="0"/>
              <a:t>=1.0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1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743"/>
            <a:ext cx="8229600" cy="1143000"/>
          </a:xfrm>
        </p:spPr>
        <p:txBody>
          <a:bodyPr/>
          <a:lstStyle/>
          <a:p>
            <a:r>
              <a:rPr lang="zh-CN" altLang="en-US" dirty="0"/>
              <a:t>包的管理与更新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pom.xml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project</a:t>
            </a:r>
            <a:r>
              <a:rPr lang="zh-CN" altLang="en-US" sz="1600" dirty="0"/>
              <a:t>：</a:t>
            </a:r>
            <a:r>
              <a:rPr lang="en-US" altLang="zh-CN" sz="1600" dirty="0"/>
              <a:t>pom.xml </a:t>
            </a:r>
            <a:r>
              <a:rPr lang="zh-CN" altLang="en-US" sz="1600" dirty="0"/>
              <a:t>文件中的顶层元素；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 smtClean="0"/>
              <a:t>modelVersion</a:t>
            </a:r>
            <a:r>
              <a:rPr lang="zh-CN" altLang="en-US" sz="1600" dirty="0"/>
              <a:t>：指明</a:t>
            </a:r>
            <a:r>
              <a:rPr lang="en-US" altLang="zh-CN" sz="1600" dirty="0" err="1"/>
              <a:t>POM</a:t>
            </a:r>
            <a:r>
              <a:rPr lang="en-US" altLang="zh-CN" sz="1600" dirty="0"/>
              <a:t> </a:t>
            </a:r>
            <a:r>
              <a:rPr lang="zh-CN" altLang="en-US" sz="1600" dirty="0"/>
              <a:t>使用的对象模型的版本。这个值很少改动。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 smtClean="0"/>
              <a:t>groupId</a:t>
            </a:r>
            <a:r>
              <a:rPr lang="zh-CN" altLang="en-US" sz="1600" dirty="0"/>
              <a:t>：指明创建项目的组织或者小组的唯一标识。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 </a:t>
            </a:r>
            <a:r>
              <a:rPr lang="zh-CN" altLang="en-US" sz="1600" dirty="0"/>
              <a:t>是项目的关键标识，典型的，此</a:t>
            </a:r>
            <a:r>
              <a:rPr lang="zh-CN" altLang="en-US" sz="1600" dirty="0" smtClean="0"/>
              <a:t>标识</a:t>
            </a:r>
            <a:r>
              <a:rPr lang="zh-CN" altLang="en-US" sz="1600" dirty="0"/>
              <a:t>以组织的完全限定名来定义。比如，</a:t>
            </a:r>
            <a:r>
              <a:rPr lang="en-US" altLang="zh-CN" sz="1600" dirty="0" err="1"/>
              <a:t>org.apache.maven.plugins</a:t>
            </a:r>
            <a:r>
              <a:rPr lang="en-US" altLang="zh-CN" sz="1600" dirty="0"/>
              <a:t> </a:t>
            </a:r>
            <a:r>
              <a:rPr lang="zh-CN" altLang="en-US" sz="1600" dirty="0"/>
              <a:t>是所有</a:t>
            </a:r>
            <a:r>
              <a:rPr lang="en-US" altLang="zh-CN" sz="1600" dirty="0"/>
              <a:t>Maven </a:t>
            </a:r>
            <a:r>
              <a:rPr lang="zh-CN" altLang="en-US" sz="1600" dirty="0"/>
              <a:t>插件项目指定的</a:t>
            </a:r>
            <a:r>
              <a:rPr lang="en-US" altLang="zh-CN" sz="1600" dirty="0" err="1"/>
              <a:t>groupId</a:t>
            </a:r>
            <a:r>
              <a:rPr lang="zh-CN" altLang="en-US" sz="1600" dirty="0"/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 smtClean="0"/>
              <a:t>artifactId</a:t>
            </a:r>
            <a:r>
              <a:rPr lang="zh-CN" altLang="en-US" sz="1600" dirty="0"/>
              <a:t>：指明此项目产生的主要产品的基本名称。项目的主要产品通常为一个</a:t>
            </a:r>
            <a:r>
              <a:rPr lang="en-US" altLang="zh-CN" sz="1600" dirty="0"/>
              <a:t>JAR </a:t>
            </a:r>
            <a:r>
              <a:rPr lang="zh-CN" altLang="en-US" sz="1600" dirty="0"/>
              <a:t>文件。第二</a:t>
            </a:r>
            <a:r>
              <a:rPr lang="zh-CN" altLang="en-US" sz="1600" dirty="0" smtClean="0"/>
              <a:t>，象</a:t>
            </a:r>
            <a:r>
              <a:rPr lang="zh-CN" altLang="en-US" sz="1600" dirty="0"/>
              <a:t>源代码包通常使用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 </a:t>
            </a:r>
            <a:r>
              <a:rPr lang="zh-CN" altLang="en-US" sz="1600" dirty="0"/>
              <a:t>作为最后名称的一部分。典型的产品名称使用这个格式：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&gt;- &lt;version&gt;. &lt;extension&gt;(</a:t>
            </a:r>
            <a:r>
              <a:rPr lang="zh-CN" altLang="en-US" sz="1600" dirty="0"/>
              <a:t>比如：</a:t>
            </a:r>
            <a:r>
              <a:rPr lang="en-US" altLang="zh-CN" sz="1600" dirty="0"/>
              <a:t>myapp-1.0.jar)</a:t>
            </a:r>
            <a:r>
              <a:rPr lang="zh-CN" altLang="en-US" sz="1600" dirty="0"/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version</a:t>
            </a:r>
            <a:r>
              <a:rPr lang="zh-CN" altLang="en-US" sz="1600" dirty="0"/>
              <a:t>：项目产品的版本号。</a:t>
            </a:r>
            <a:r>
              <a:rPr lang="en-US" altLang="zh-CN" sz="1600" dirty="0"/>
              <a:t>Maven </a:t>
            </a:r>
            <a:r>
              <a:rPr lang="zh-CN" altLang="en-US" sz="1600" dirty="0"/>
              <a:t>帮助你管理版本，可以经常看到</a:t>
            </a:r>
            <a:r>
              <a:rPr lang="en-US" altLang="zh-CN" sz="1600" dirty="0"/>
              <a:t>SNAPSHOT </a:t>
            </a:r>
            <a:r>
              <a:rPr lang="zh-CN" altLang="en-US" sz="1600" dirty="0"/>
              <a:t>这个版本，</a:t>
            </a:r>
            <a:r>
              <a:rPr lang="zh-CN" altLang="en-US" sz="1600" dirty="0" smtClean="0"/>
              <a:t>表明项目</a:t>
            </a:r>
            <a:r>
              <a:rPr lang="zh-CN" altLang="en-US" sz="1600" dirty="0"/>
              <a:t>处于开发阶段。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name</a:t>
            </a:r>
            <a:r>
              <a:rPr lang="zh-CN" altLang="en-US" sz="1600" dirty="0"/>
              <a:t>：项目的显示名称，通常用于</a:t>
            </a:r>
            <a:r>
              <a:rPr lang="en-US" altLang="zh-CN" sz="1600" dirty="0"/>
              <a:t>maven </a:t>
            </a:r>
            <a:r>
              <a:rPr lang="zh-CN" altLang="en-US" sz="1600" dirty="0"/>
              <a:t>产生的文档中。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 smtClean="0"/>
              <a:t>url</a:t>
            </a:r>
            <a:r>
              <a:rPr lang="zh-CN" altLang="en-US" sz="1600" dirty="0"/>
              <a:t>：指定项目站点，通常用于</a:t>
            </a:r>
            <a:r>
              <a:rPr lang="en-US" altLang="zh-CN" sz="1600" dirty="0"/>
              <a:t>maven </a:t>
            </a:r>
            <a:r>
              <a:rPr lang="zh-CN" altLang="en-US" sz="1600" dirty="0"/>
              <a:t>产生的文档中。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description</a:t>
            </a:r>
            <a:r>
              <a:rPr lang="zh-CN" altLang="en-US" sz="1600" dirty="0"/>
              <a:t>：描述此项目，通常用于</a:t>
            </a:r>
            <a:r>
              <a:rPr lang="en-US" altLang="zh-CN" sz="1600" dirty="0"/>
              <a:t>maven </a:t>
            </a:r>
            <a:r>
              <a:rPr lang="zh-CN" altLang="en-US" sz="1600" dirty="0"/>
              <a:t>产生的文档中。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886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4870"/>
            <a:ext cx="8229600" cy="1143000"/>
          </a:xfrm>
        </p:spPr>
        <p:txBody>
          <a:bodyPr/>
          <a:lstStyle/>
          <a:p>
            <a:r>
              <a:rPr lang="zh-CN" altLang="en-US" dirty="0"/>
              <a:t>包的管理与更新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com.chongshi.test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&gt;hello&lt;/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pPr marL="0" indent="0">
              <a:buNone/>
            </a:pPr>
            <a:r>
              <a:rPr lang="en-US" altLang="zh-CN" sz="2400" dirty="0"/>
              <a:t>&lt;version&gt;1.0&lt;/version&gt;</a:t>
            </a:r>
          </a:p>
          <a:p>
            <a:pPr marL="0" indent="0">
              <a:buNone/>
            </a:pPr>
            <a:r>
              <a:rPr lang="en-US" altLang="zh-CN" sz="2400" dirty="0"/>
              <a:t>&lt;scope&gt;&lt;/scope&gt;</a:t>
            </a:r>
          </a:p>
          <a:p>
            <a:pPr marL="0" indent="0">
              <a:buNone/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scope&gt;&lt;/scope&gt;</a:t>
            </a:r>
            <a:r>
              <a:rPr lang="zh-CN" altLang="en-US" sz="2400" dirty="0"/>
              <a:t>，它主要管理依赖的部署。目前</a:t>
            </a:r>
            <a:r>
              <a:rPr lang="en-US" altLang="zh-CN" sz="2400" dirty="0"/>
              <a:t>&lt;scope&gt;</a:t>
            </a:r>
            <a:r>
              <a:rPr lang="zh-CN" altLang="en-US" sz="2400" dirty="0"/>
              <a:t>可以使用</a:t>
            </a:r>
            <a:r>
              <a:rPr lang="en-US" altLang="zh-CN" sz="2400" dirty="0"/>
              <a:t>5 </a:t>
            </a:r>
            <a:r>
              <a:rPr lang="zh-CN" altLang="en-US" sz="2400" dirty="0"/>
              <a:t>个值：</a:t>
            </a:r>
          </a:p>
          <a:p>
            <a:pPr marL="0" indent="0">
              <a:buNone/>
            </a:pPr>
            <a:r>
              <a:rPr lang="zh-CN" altLang="en-US" sz="2400" dirty="0"/>
              <a:t>* </a:t>
            </a:r>
            <a:r>
              <a:rPr lang="en-US" altLang="zh-CN" sz="2400" dirty="0"/>
              <a:t>compile</a:t>
            </a:r>
            <a:r>
              <a:rPr lang="zh-CN" altLang="en-US" sz="2400" dirty="0"/>
              <a:t>，缺省值，适用于所有阶段，会随着项目一起发布。</a:t>
            </a:r>
          </a:p>
          <a:p>
            <a:pPr marL="0" indent="0">
              <a:buNone/>
            </a:pPr>
            <a:r>
              <a:rPr lang="en-US" altLang="zh-CN" sz="2400" dirty="0"/>
              <a:t>* provided</a:t>
            </a:r>
            <a:r>
              <a:rPr lang="zh-CN" altLang="en-US" sz="2400" dirty="0"/>
              <a:t>，类似</a:t>
            </a:r>
            <a:r>
              <a:rPr lang="en-US" altLang="zh-CN" sz="2400" dirty="0"/>
              <a:t>compile</a:t>
            </a:r>
            <a:r>
              <a:rPr lang="zh-CN" altLang="en-US" sz="2400" dirty="0"/>
              <a:t>，期望</a:t>
            </a:r>
            <a:r>
              <a:rPr lang="en-US" altLang="zh-CN" sz="2400" dirty="0" err="1"/>
              <a:t>JDK</a:t>
            </a:r>
            <a:r>
              <a:rPr lang="zh-CN" altLang="en-US" sz="2400" dirty="0"/>
              <a:t>、容器或使用者会提供这个依赖。如</a:t>
            </a:r>
            <a:r>
              <a:rPr lang="en-US" altLang="zh-CN" sz="2400" dirty="0"/>
              <a:t>servlet.jar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* </a:t>
            </a:r>
            <a:r>
              <a:rPr lang="en-US" altLang="zh-CN" sz="2400" dirty="0"/>
              <a:t>runtime</a:t>
            </a:r>
            <a:r>
              <a:rPr lang="zh-CN" altLang="en-US" sz="2400" dirty="0"/>
              <a:t>，只在运行时使用，如</a:t>
            </a:r>
            <a:r>
              <a:rPr lang="en-US" altLang="zh-CN" sz="2400" dirty="0" err="1"/>
              <a:t>JDBC</a:t>
            </a:r>
            <a:r>
              <a:rPr lang="en-US" altLang="zh-CN" sz="2400" dirty="0"/>
              <a:t> </a:t>
            </a:r>
            <a:r>
              <a:rPr lang="zh-CN" altLang="en-US" sz="2400" dirty="0"/>
              <a:t>驱动，适用运行和测试阶段。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7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zh-CN" altLang="en-US" dirty="0"/>
              <a:t>首先到</a:t>
            </a:r>
            <a:r>
              <a:rPr lang="en-US" altLang="zh-CN" dirty="0"/>
              <a:t>Maven </a:t>
            </a:r>
            <a:r>
              <a:rPr lang="zh-CN" altLang="en-US" dirty="0"/>
              <a:t>中央仓库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“</a:t>
            </a:r>
            <a:r>
              <a:rPr lang="en-US" altLang="zh-CN" dirty="0"/>
              <a:t>selenium</a:t>
            </a:r>
            <a:r>
              <a:rPr lang="en-US" altLang="zh-CN" dirty="0" smtClean="0"/>
              <a:t>”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pom.xml </a:t>
            </a:r>
            <a:r>
              <a:rPr lang="zh-CN" altLang="en-US" dirty="0"/>
              <a:t>文件中添加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&lt;dependency&gt;</a:t>
            </a:r>
          </a:p>
          <a:p>
            <a:pPr marL="1257300" lvl="3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org.seleniumhq.selenium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1257300" lvl="3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&gt;selenium-java&lt;/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1257300" lvl="3" indent="0">
              <a:buNone/>
            </a:pPr>
            <a:r>
              <a:rPr lang="en-US" altLang="zh-CN" dirty="0"/>
              <a:t>&lt;version&gt;2.53.0&lt;/version&gt;</a:t>
            </a:r>
          </a:p>
          <a:p>
            <a:pPr marL="1257300" lvl="3" indent="0">
              <a:buNone/>
            </a:pPr>
            <a:r>
              <a:rPr lang="en-US" altLang="zh-CN" dirty="0"/>
              <a:t>&lt;scope&gt;compile&lt;/</a:t>
            </a:r>
            <a:r>
              <a:rPr lang="en-US" altLang="zh-CN" dirty="0" smtClean="0"/>
              <a:t>scope&gt;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&lt;/dependency</a:t>
            </a:r>
            <a:r>
              <a:rPr lang="en-US" altLang="zh-CN" dirty="0" smtClean="0"/>
              <a:t>&gt;</a:t>
            </a:r>
          </a:p>
          <a:p>
            <a:r>
              <a:rPr lang="zh-CN" altLang="en-US" sz="2800" dirty="0"/>
              <a:t>在项目下执行“</a:t>
            </a:r>
            <a:r>
              <a:rPr lang="en-US" altLang="zh-CN" sz="2800" dirty="0" err="1"/>
              <a:t>mvn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eclipse:eclipse</a:t>
            </a:r>
            <a:r>
              <a:rPr lang="en-US" altLang="zh-CN" sz="2800" dirty="0"/>
              <a:t>”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打开项目的</a:t>
            </a:r>
            <a:r>
              <a:rPr lang="en-US" altLang="zh-CN" sz="2800" dirty="0"/>
              <a:t>Libraries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导</a:t>
            </a:r>
            <a:r>
              <a:rPr lang="zh-CN" altLang="en-US" sz="2800" dirty="0" smtClean="0"/>
              <a:t>入所有</a:t>
            </a:r>
            <a:r>
              <a:rPr lang="zh-CN" altLang="en-US" sz="2800" dirty="0"/>
              <a:t>的</a:t>
            </a:r>
            <a:r>
              <a:rPr lang="en-US" altLang="zh-CN" sz="2800" dirty="0"/>
              <a:t>Selenium </a:t>
            </a:r>
            <a:r>
              <a:rPr lang="zh-CN" altLang="en-US" sz="2800" dirty="0"/>
              <a:t>相关的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291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0596"/>
            <a:ext cx="8229600" cy="1143000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TestNG</a:t>
            </a:r>
            <a:r>
              <a:rPr lang="en-US" altLang="zh-CN" dirty="0"/>
              <a:t> Selenium </a:t>
            </a:r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注意：</a:t>
            </a:r>
            <a:r>
              <a:rPr lang="zh-CN" altLang="en-US" sz="2800" dirty="0"/>
              <a:t>测试用例一定要创建在</a:t>
            </a:r>
            <a:r>
              <a:rPr lang="en-US" altLang="zh-CN" sz="2800" dirty="0"/>
              <a:t>test </a:t>
            </a:r>
            <a:r>
              <a:rPr lang="zh-CN" altLang="en-US" sz="2800" dirty="0"/>
              <a:t>的目录中，如果创建在</a:t>
            </a:r>
            <a:r>
              <a:rPr lang="en-US" altLang="zh-CN" sz="2800" dirty="0"/>
              <a:t>main </a:t>
            </a:r>
            <a:r>
              <a:rPr lang="zh-CN" altLang="en-US" sz="2800" dirty="0"/>
              <a:t>目录中并不会被</a:t>
            </a:r>
            <a:r>
              <a:rPr lang="en-US" altLang="zh-CN" sz="2800" dirty="0"/>
              <a:t>maven </a:t>
            </a:r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r>
              <a:rPr lang="zh-CN" altLang="en-US" dirty="0" smtClean="0"/>
              <a:t>实例演示：</a:t>
            </a:r>
            <a:r>
              <a:rPr lang="en-US" altLang="zh-CN" dirty="0" smtClean="0"/>
              <a:t>BaiduTest.java</a:t>
            </a:r>
          </a:p>
          <a:p>
            <a:pPr lvl="1"/>
            <a:r>
              <a:rPr lang="en-US" altLang="zh-CN" dirty="0" err="1"/>
              <a:t>MyWebDriver</a:t>
            </a:r>
            <a:r>
              <a:rPr lang="en-US" altLang="zh-CN" dirty="0"/>
              <a:t>&gt; </a:t>
            </a:r>
            <a:r>
              <a:rPr lang="en-US" altLang="zh-CN" dirty="0" err="1"/>
              <a:t>mvn</a:t>
            </a:r>
            <a:r>
              <a:rPr lang="en-US" altLang="zh-CN" dirty="0"/>
              <a:t> clean</a:t>
            </a:r>
          </a:p>
          <a:p>
            <a:pPr lvl="1"/>
            <a:r>
              <a:rPr lang="en-US" altLang="zh-CN" dirty="0" err="1"/>
              <a:t>MyWebDriver</a:t>
            </a:r>
            <a:r>
              <a:rPr lang="en-US" altLang="zh-CN" dirty="0"/>
              <a:t>&gt; </a:t>
            </a:r>
            <a:r>
              <a:rPr lang="en-US" altLang="zh-CN" dirty="0" err="1"/>
              <a:t>mvn</a:t>
            </a:r>
            <a:r>
              <a:rPr lang="en-US" altLang="zh-CN" dirty="0"/>
              <a:t> test</a:t>
            </a:r>
          </a:p>
          <a:p>
            <a:r>
              <a:rPr lang="en-US" altLang="zh-CN" dirty="0"/>
              <a:t>clean </a:t>
            </a:r>
            <a:r>
              <a:rPr lang="zh-CN" altLang="en-US" dirty="0"/>
              <a:t>清除项目中的生成结果，</a:t>
            </a:r>
            <a:r>
              <a:rPr lang="en-US" altLang="zh-CN" dirty="0"/>
              <a:t>test </a:t>
            </a:r>
            <a:r>
              <a:rPr lang="zh-CN" altLang="en-US" dirty="0"/>
              <a:t>执行测试。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696451"/>
      </p:ext>
    </p:extLst>
  </p:cSld>
  <p:clrMapOvr>
    <a:masterClrMapping/>
  </p:clrMapOvr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01.Selenium2环境的搭建</Template>
  <TotalTime>29</TotalTime>
  <Words>575</Words>
  <Application>Microsoft Office PowerPoint</Application>
  <PresentationFormat>全屏显示(4:3)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橙色时尚科技感PPT模板</vt:lpstr>
      <vt:lpstr>PowerPoint 演示文稿</vt:lpstr>
      <vt:lpstr>Maven是什么？</vt:lpstr>
      <vt:lpstr>安装与配置</vt:lpstr>
      <vt:lpstr>环境配置</vt:lpstr>
      <vt:lpstr>PowerPoint 演示文稿</vt:lpstr>
      <vt:lpstr>包的管理与更新</vt:lpstr>
      <vt:lpstr>包的管理与更新</vt:lpstr>
      <vt:lpstr>安装Selenium</vt:lpstr>
      <vt:lpstr>运行TestNG Selenium 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2016-07-21T01:23:33Z</dcterms:created>
  <dcterms:modified xsi:type="dcterms:W3CDTF">2016-07-21T07:59:08Z</dcterms:modified>
</cp:coreProperties>
</file>