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3"/>
  </p:notesMasterIdLst>
  <p:sldIdLst>
    <p:sldId id="273" r:id="rId2"/>
    <p:sldId id="282" r:id="rId3"/>
    <p:sldId id="259" r:id="rId4"/>
    <p:sldId id="277" r:id="rId5"/>
    <p:sldId id="278" r:id="rId6"/>
    <p:sldId id="279" r:id="rId7"/>
    <p:sldId id="274" r:id="rId8"/>
    <p:sldId id="272" r:id="rId9"/>
    <p:sldId id="275" r:id="rId10"/>
    <p:sldId id="260" r:id="rId11"/>
    <p:sldId id="276" r:id="rId12"/>
    <p:sldId id="263" r:id="rId13"/>
    <p:sldId id="258" r:id="rId14"/>
    <p:sldId id="262" r:id="rId15"/>
    <p:sldId id="268" r:id="rId16"/>
    <p:sldId id="267" r:id="rId17"/>
    <p:sldId id="264" r:id="rId18"/>
    <p:sldId id="265" r:id="rId19"/>
    <p:sldId id="270" r:id="rId20"/>
    <p:sldId id="271" r:id="rId21"/>
    <p:sldId id="26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1" autoAdjust="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2EB6-A9E8-4877-A4AD-47216D9D4933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BCE7-DCD7-460F-9C17-52E59FE1E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打车，餐饮，在线旅游，教育，医疗健康，房地产。衣食住行</a:t>
            </a:r>
          </a:p>
          <a:p>
            <a:r>
              <a:rPr lang="zh-CN" altLang="en-US" dirty="0" smtClean="0"/>
              <a:t>社交，电商，典型分类的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熟悉业务流程。基本的测试点，测试技巧，测试方法是非常重要的。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可以粗分为三种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(native app),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(web app,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app),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以及它们的混血儿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混合模式移动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混合应用是原生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APP+webview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组成的，可以简单的理解为一个原生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的外壳，内部全是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的互联网消费来自移动，支出达到</a:t>
            </a:r>
            <a:r>
              <a:rPr lang="en-US" altLang="zh-CN" dirty="0" smtClean="0"/>
              <a:t>710</a:t>
            </a:r>
            <a:r>
              <a:rPr lang="zh-CN" altLang="en-US" dirty="0" smtClean="0"/>
              <a:t>亿美元。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5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没有良好的商业模式，因为拥有用户量，调查问卷的不同形式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7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O2O </a:t>
            </a:r>
            <a:r>
              <a:rPr lang="zh-CN" altLang="en-US" dirty="0" smtClean="0"/>
              <a:t>上门洗车的爆发，死亡。团购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62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不再强调概念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9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智能可穿戴设备、智能家居、智能工业</a:t>
            </a:r>
            <a:endParaRPr lang="en-US" altLang="zh-CN" dirty="0" smtClean="0"/>
          </a:p>
          <a:p>
            <a:r>
              <a:rPr lang="zh-CN" altLang="en-US" dirty="0" smtClean="0"/>
              <a:t>不像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端可以推荐广告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8BCE7-DCD7-460F-9C17-52E59FE1EE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9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9144000" cy="745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8" r:id="rId2"/>
    <p:sldLayoutId id="2147483799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15816" y="1620950"/>
            <a:ext cx="384244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课程介绍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6296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了解移动互联网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熟悉流行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先从业务入手，熟悉基本测试点，测试技巧与方法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再说性能和自动化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以点带面，逐步完善技能，经验和知识体系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循序渐进，不要急于求成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多思考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多总结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2777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课程内容工具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测试如何去学习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深入了解互联网现状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CN" sz="32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1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发展过程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一点点的自动化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混合式移动应用自动化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持续集成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专项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移动互联网红利时代蔓延中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中国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年度排行榜：十大行业、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个领域、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 500 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趋势预测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31775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http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://36kr.com/p/5061665.html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移动互联网的发展趋势（百度出版）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指尖上的中国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http://www.iqiyi.com/ad/20130711/f80ba7d7e5221571.html</a:t>
            </a:r>
            <a:endParaRPr lang="zh-CN" altLang="en-US" sz="20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移动互联网发展趋势之总览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064896" cy="5805264"/>
          </a:xfrm>
        </p:spPr>
        <p:txBody>
          <a:bodyPr>
            <a:noAutofit/>
          </a:bodyPr>
          <a:lstStyle/>
          <a:p>
            <a:pPr marL="0" indent="0">
              <a:spcAft>
                <a:spcPts val="200"/>
              </a:spcAft>
              <a:buFont typeface="Arial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1.Android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日活跃用户大盘稳健增长，年内或破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互联网消费持续增长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31775" lvl="1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在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过去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年，固定互联网消费一直处于增长态势，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2014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年达到峰值，每天使用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52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分钟。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2016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年，固定互联网流量出现下载趋势，用户更多转向移动消费。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移动互联网收入增长，游戏仍是主要贡献者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2017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年，全球移动互联网收入将达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7000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亿美元，主要增长来自移动商务、移动应用、企业移动性应用、广告和可穿戴业务。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移动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应用中表现最突出的是游戏，占移动应用的比重超过了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70%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年，它仍是移动应用收入的主要贡献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者。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5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4755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892480" cy="74168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浏览器可凭借“场景化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个性化”赢回被内容类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Native 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分流的用户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浏览器的用户时长主要在下午和晚间被新闻、阅读和视频类应用分流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浏览器应缩短用户的内容获取路径，通过“场景化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个性化”实现精准推荐与好友推送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“移动搜索＋轻应用”是满足海量长尾需求的最佳模式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用户低频长尾需求从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Native APP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向移动搜索迁移的趋势进一步凸显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百度移动搜索日活动破亿，已具备全面承载这些需求的体量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轻应用三大需求领域蓄势待发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在线工具类：聚焦办公学习工具、金融理财工具、生活实用查询等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生活服务类：关注团购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优惠、交通票务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出行、旅游景点等领域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媒体类：资讯媒体和自媒体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4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zh-CN" altLang="en-US" dirty="0"/>
              <a:t>互联网项目特点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迭代快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变化快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烧钱快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用户体验很重要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4402755" cy="409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3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移动互联网发展趋势之</a:t>
            </a: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92888" cy="4641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关于市场：遇冷和洗盘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遇冷。主要是说针对手机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的投资会遇冷。因为至今除了手机游戏看到合适的盈利模式外，其他产品并无切实可行的盈利模式，导致投入产出太差。加之手机应用之间同质化严重，抄袭成风，在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市场充斥着数十万应用，而用户使用的或许只集中在几百个，因此市场泡沫及其严重。当一个行业四年都看不到好的盈利模式，风投将会慎重考虑投资，几台电脑就能吸引上百万的投资时代已经一去不复返了。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洗牌。一直以来，很多人都认为手机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市场容量将是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市场的几十倍，理由是手机规模远远大于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规模。其实，这个推理并不成立，因为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应用和网页可以依靠流量变现模式生存，而在手机上做广告很难，流量变现是整个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互联网市场的基础，而移动互联网却并无这个基础。</a:t>
            </a:r>
          </a:p>
        </p:txBody>
      </p:sp>
    </p:spTree>
    <p:extLst>
      <p:ext uri="{BB962C8B-B14F-4D97-AF65-F5344CB8AC3E}">
        <p14:creationId xmlns:p14="http://schemas.microsoft.com/office/powerpoint/2010/main" val="21853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移动互联网发展趋势之</a:t>
            </a: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关于产品：回归本质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各行业都会大浪淘沙，手机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业也是如此。最后你会发现，可以产生海量用户规模的应用几乎都掌握在了互联网巨头手里，而很少会落在创业者手里。巨头们的产品都在不停的拓展外延，而产品变得越来越重，似乎要保罗万象。或许是产品经理们需要靠增加功能来制造业绩，也可能使为了靠新功能吸引用户安装阻止对手进攻。但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年绝对不是为产品持续做加法，而是做减法。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应用最大的特性是简洁、轻快、易用，而且你会发现无论你加了哪些附加功能，用户使用最多的仍然是产品最核心的功能，评价好坏的标准也是核心功能。就像对大树枝杈的修剪，对产品体验的打磨是无止境的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0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开学啦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分为三种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zh-CN" altLang="en-US" dirty="0" smtClean="0">
                <a:solidFill>
                  <a:schemeClr val="tx1"/>
                </a:solidFill>
              </a:rPr>
              <a:t>原生的 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</a:p>
          <a:p>
            <a:pPr>
              <a:buClrTx/>
            </a:pPr>
            <a:r>
              <a:rPr lang="zh-CN" altLang="en-US" dirty="0" smtClean="0">
                <a:solidFill>
                  <a:schemeClr val="tx1"/>
                </a:solidFill>
              </a:rPr>
              <a:t>移动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</a:p>
          <a:p>
            <a:pPr>
              <a:buClrTx/>
            </a:pPr>
            <a:r>
              <a:rPr lang="zh-CN" altLang="en-US" dirty="0" smtClean="0">
                <a:solidFill>
                  <a:schemeClr val="tx1"/>
                </a:solidFill>
              </a:rPr>
              <a:t>混合方式的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移动互联网发展趋势之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60432" cy="4641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关于盈利：生活服务将爆发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目前，移动互联网行业看得到的盈利模式有三种：游戏、广告、增值服务收费服务收费。发展最成熟的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是游戏收费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，大量手机游戏年收入数千万，甚至过亿，这体现了手机游戏的变现能力，与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游戏一样 “钱”途广阔。但是手机游戏开发者要做好两件事情：重质量少抄袭，选对游戏合作平台。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告模式，由于广告主不认可，加上大型手机广告联盟运行模式不成熟，手机广告市场惨淡。而且通知栏弹出式广告、恶意推广类广告已经让手机用户产生恐惧心理，手机广告仍未找到合适的展示方式，也未实现精准投放，这有待大企业进入后创新并规范广告市场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与生活服务结合，服务用户生活，加之手机支付的成熟，相信这块将成为新的蓝海，并产生巨大的商业价值，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O2O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1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发展路线图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无线测试工程师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无线高级测试工程师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无线架构师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管理者（</a:t>
            </a:r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Leader 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、主管、经理、总监）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转型（产品、运营）</a:t>
            </a:r>
          </a:p>
        </p:txBody>
      </p:sp>
    </p:spTree>
    <p:extLst>
      <p:ext uri="{BB962C8B-B14F-4D97-AF65-F5344CB8AC3E}">
        <p14:creationId xmlns:p14="http://schemas.microsoft.com/office/powerpoint/2010/main" val="26564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测试如何去学习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深入了解互联网现状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CN" sz="32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4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职位要求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59531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" y="3212976"/>
            <a:ext cx="67230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7516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6818313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0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59"/>
            <a:ext cx="652303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658018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2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课程内容主要为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专项（性能、自动化、安全等）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-----------------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6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测试框架介绍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Instrumentation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早期推出的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自动化测试框架，但对测试人员编程能力要求较高，且只能测试单个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，不能跨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后期推出的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自动化测试框架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，缺点是不支持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ebView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自动化测试。（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平台上一个特殊的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，它可以显示网页，内部采用渲染引擎来展示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View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的内容，提供网页前进后退，网页放大，缩小，搜索）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Robotium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：主要针对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平台的应用进行黑盒自动化测试，它提供了模拟各种手势操作（点击，长按，滑动等），查找和断言机制的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，能够对各种控件进行操作。另外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Robotium4.0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版本支持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的操作。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：支持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平台和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平台的自动化测试。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6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课程内容工具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测试如何去学习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深入了解互联网现状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CN" sz="32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SzPct val="100000"/>
            </a:pP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2VuGen录制的前期准备</Template>
  <TotalTime>1227</TotalTime>
  <Words>1435</Words>
  <Application>Microsoft Office PowerPoint</Application>
  <PresentationFormat>全屏显示(4:3)</PresentationFormat>
  <Paragraphs>111</Paragraphs>
  <Slides>21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开学啦</vt:lpstr>
      <vt:lpstr>本章大纲</vt:lpstr>
      <vt:lpstr>职位要求</vt:lpstr>
      <vt:lpstr>PowerPoint 演示文稿</vt:lpstr>
      <vt:lpstr>PowerPoint 演示文稿</vt:lpstr>
      <vt:lpstr>课程内容主要为</vt:lpstr>
      <vt:lpstr>测试框架介绍</vt:lpstr>
      <vt:lpstr>本章大纲</vt:lpstr>
      <vt:lpstr>如何去学习</vt:lpstr>
      <vt:lpstr>本章大纲</vt:lpstr>
      <vt:lpstr>发展过程</vt:lpstr>
      <vt:lpstr>现状</vt:lpstr>
      <vt:lpstr>移动互联网发展趋势之总览</vt:lpstr>
      <vt:lpstr>PowerPoint 演示文稿</vt:lpstr>
      <vt:lpstr>PowerPoint 演示文稿</vt:lpstr>
      <vt:lpstr>移动互联网项目特点</vt:lpstr>
      <vt:lpstr>移动互联网发展趋势之APP篇</vt:lpstr>
      <vt:lpstr>移动互联网发展趋势之APP篇</vt:lpstr>
      <vt:lpstr>移动互联网发展趋势之APP篇</vt:lpstr>
      <vt:lpstr>发展路线图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87</cp:revision>
  <dcterms:created xsi:type="dcterms:W3CDTF">2017-02-06T00:37:15Z</dcterms:created>
  <dcterms:modified xsi:type="dcterms:W3CDTF">2017-02-20T09:23:54Z</dcterms:modified>
</cp:coreProperties>
</file>