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1"/>
  </p:notesMasterIdLst>
  <p:sldIdLst>
    <p:sldId id="296" r:id="rId2"/>
    <p:sldId id="267" r:id="rId3"/>
    <p:sldId id="257" r:id="rId4"/>
    <p:sldId id="299" r:id="rId5"/>
    <p:sldId id="284" r:id="rId6"/>
    <p:sldId id="271" r:id="rId7"/>
    <p:sldId id="285" r:id="rId8"/>
    <p:sldId id="286" r:id="rId9"/>
    <p:sldId id="298" r:id="rId10"/>
    <p:sldId id="288" r:id="rId11"/>
    <p:sldId id="290" r:id="rId12"/>
    <p:sldId id="291" r:id="rId13"/>
    <p:sldId id="289" r:id="rId14"/>
    <p:sldId id="300" r:id="rId15"/>
    <p:sldId id="281" r:id="rId16"/>
    <p:sldId id="282" r:id="rId17"/>
    <p:sldId id="283" r:id="rId18"/>
    <p:sldId id="262" r:id="rId19"/>
    <p:sldId id="29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7" autoAdjust="0"/>
  </p:normalViewPr>
  <p:slideViewPr>
    <p:cSldViewPr>
      <p:cViewPr varScale="1">
        <p:scale>
          <a:sx n="58" d="100"/>
          <a:sy n="58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思维的差距，导致技术上的差距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还可以通过代码打点，第三方工具，自己写工具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迭代快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文件有签名机制，因此如果之前的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和现在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的签名不一致，就会在你覆盖安装旧版软件的时候出现无法安装的情况。这时需要先卸载才能安装新版的软件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覆盖安装要确保数据库有字段更新的话，能正常更新，否则就容易导致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4.0</a:t>
            </a:r>
            <a:r>
              <a:rPr lang="zh-CN" altLang="en-US" dirty="0" smtClean="0"/>
              <a:t>能不能直接升级到这个版本，支付宝强制升级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手机，</a:t>
            </a:r>
            <a:r>
              <a:rPr lang="en-US" altLang="zh-CN" dirty="0" smtClean="0"/>
              <a:t>PC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同时</a:t>
            </a:r>
            <a:r>
              <a:rPr lang="en-US" altLang="zh-CN" baseline="0" dirty="0" err="1" smtClean="0"/>
              <a:t>QQ</a:t>
            </a:r>
            <a:r>
              <a:rPr lang="zh-CN" altLang="en-US" baseline="0" dirty="0" smtClean="0"/>
              <a:t>在线，消息会丢失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指定用户，还是一个互联网的产品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阅读时，解评，书崩溃了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用户体验大于功能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手机用户数据，找出手机类型 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10</a:t>
            </a:r>
            <a:r>
              <a:rPr lang="zh-CN" altLang="en-US" baseline="0" dirty="0" smtClean="0"/>
              <a:t>，选择主流的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解决的方式：</a:t>
            </a: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，云测试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标题，摘要，只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utest.qq.com/" TargetMode="Externa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7" y="1620950"/>
            <a:ext cx="384244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界面与交互性测试：符合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交互规范，符合用户使用习惯，操作方便简单，具有一致性。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可使用性：用户体验好，用户操作方便，用户使用错误率低。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、易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用性测试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07288" cy="54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测试要点：</a:t>
            </a:r>
          </a:p>
          <a:p>
            <a:pPr lvl="0">
              <a:lnSpc>
                <a:spcPct val="110000"/>
              </a:lnSpc>
            </a:pP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覆盖</a:t>
            </a:r>
            <a:r>
              <a:rPr lang="zh-CN" altLang="en-US" sz="4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主流厂商</a:t>
            </a:r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的机型，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例如：小米，华为，锤子对市面上主流手机的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。小米，华为的输入法。市场上主流的系统及厂家不同型号的支持。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版本的</a:t>
            </a:r>
            <a:r>
              <a:rPr lang="zh-CN" altLang="zh-CN" sz="4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兼容性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；测试计划中需要安排单独的时间用于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不同系统的兼容性测试。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zh-CN" altLang="zh-CN" sz="4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分辨率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兼容性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：客户端支持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800*480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854*480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960*540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1280x720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，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1920*1080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2560*1440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不同尺寸的支持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4.0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.0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屏幕在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显示有区别，要支持最大到</a:t>
            </a:r>
            <a:r>
              <a:rPr lang="zh-CN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endParaRPr lang="zh-CN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270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7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、适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配测试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自行购买设备进行验证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第三方云测试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兼容的地方，分析代码，对技术能力的要求较高，前期需要花费大量的时间。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利用友盟等第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三方统计平台获得应用对应的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Top 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7</a:t>
            </a:r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、适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064896" cy="56886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偏重于客户端</a:t>
            </a:r>
            <a:r>
              <a:rPr lang="en-US" altLang="zh-CN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9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MEM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 、流量、电量以及客户端在不同网络环境下响应速度</a:t>
            </a:r>
            <a:r>
              <a:rPr lang="zh-CN" altLang="en-US" sz="2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等等。</a:t>
            </a:r>
            <a:endParaRPr lang="en-US" altLang="zh-CN" sz="29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连续点击相同按钮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（游戏类APP）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滑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屏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（游戏类APP）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长时间使用应用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当测试应用不处于活动状态时不能大量消耗系统的资源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耗电情况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备注：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运行过程中需要查看内存和CPU的使用情况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（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shell top）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、客户端</a:t>
            </a:r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性能</a:t>
            </a:r>
            <a:r>
              <a:rPr lang="zh-CN" altLang="en-US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测试</a:t>
            </a:r>
            <a:r>
              <a:rPr lang="zh-CN" altLang="en-US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（专项测试）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064896" cy="5688632"/>
          </a:xfrm>
        </p:spPr>
        <p:txBody>
          <a:bodyPr>
            <a:normAutofit/>
          </a:bodyPr>
          <a:lstStyle/>
          <a:p>
            <a:r>
              <a:rPr lang="zh-CN" altLang="en-US" sz="2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</a:t>
            </a:r>
            <a:r>
              <a:rPr lang="zh-CN" altLang="en-US" sz="29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数据量的测试：主要在特点环境下，客户端一次性更新大量的数据，客户端能否正常处理，分为三种情况：</a:t>
            </a:r>
            <a:endParaRPr lang="en-US" altLang="zh-CN" sz="2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客户端第一次使用，更新大量数据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客户端在平时更新中，更新大量的数据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客户端已经在手机本地下载很多数据后，再次更新大量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、客户端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4842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手机的电量及流量测试主要是为了站在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用户角度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思考，毕竟电量、流量消耗比较大，会影响客户的使用感受。手机端电量使用率是和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使用率成正比的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的范围，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CPU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使用率不能超过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以上，流量不要超过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以上。可以通过手机端监控软件获取数据。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9036496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9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、电量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的程序由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编写，所以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的内存管理与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内存管理相似。程序员通过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为对象分配内存，所有对象在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堆内存分配空间，对象的释放由垃圾回收器来完成的。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的虚拟机是基于寄存器的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，最大堆大小一般是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，有的机器是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。因此我们所能利用的内存空间使有限的，如果长期引用资源不释放就会引起内存泄漏。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144000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、内存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08912" cy="525658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网测试主要现实模拟客户使用网络环境，检验客户端程序在实际网络环境中使用情况及进行业务操作。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外网测试主要覆盖在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wifi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\2G\3G\4G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net\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wap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、电信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联通，所有可能的组合进行测试。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原则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尽可能全面覆盖用户的使用场景，测试用例中需要包含不同网络排列组合的各种可能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模拟信号被屏蔽时，客户端的影响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外部场景测试，在高山、丘陵、火车上等特殊环境下进行全面测试。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604448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11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、外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网与场景测试</a:t>
            </a: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http://www.testin.cn/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百度云</a:t>
            </a:r>
            <a:r>
              <a:rPr lang="en-US" altLang="zh-CN" sz="4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mtc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http://mtc.baidu.com/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云测汇（性能测试）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http://www.yuncehui.cn/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http://mqc.aliyun.com/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腾讯云测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http://utest.qq.com/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964488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云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测试（续）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340768"/>
            <a:ext cx="8507189" cy="432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6611293" cy="322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60350"/>
            <a:ext cx="896448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43608" y="188640"/>
            <a:ext cx="5297641" cy="5667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本章</a:t>
            </a:r>
            <a:r>
              <a:rPr lang="zh-CN" altLang="en-US" sz="44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9168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安装、卸载测试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在线升级测试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业务逻辑测试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异常与交互性测试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易用性测试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适配测试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客户端性能测试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电量与流量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内存泄漏测试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外网与场景测试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3752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安装\</a:t>
            </a:r>
            <a:r>
              <a:rPr lang="en-US" altLang="zh-CN" sz="7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卸载</a:t>
            </a:r>
            <a:r>
              <a:rPr lang="zh-CN" altLang="en-US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（本机</a:t>
            </a:r>
            <a:r>
              <a:rPr lang="en-US" altLang="zh-CN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7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第三方）</a:t>
            </a:r>
            <a:r>
              <a:rPr lang="en-US" altLang="zh-CN" sz="74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en-US" altLang="zh-CN" sz="7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具体功能点</a:t>
            </a:r>
            <a:endParaRPr lang="en-US" altLang="zh-CN" sz="7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8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8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程序进入输入功能时，是否正常弹出键盘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键盘是否遮挡了应用需要输入内容的对话框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切换测试（最小化、多个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切换，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home和程序间多次切换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关机、待机后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能否正常使用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返回上一级操作，退出程序后的提示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
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衡屏竖屏切换时不能丢失用户数据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85998"/>
            <a:ext cx="8028384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、Android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的功能测试点</a:t>
            </a:r>
            <a:b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19869"/>
            <a:ext cx="8229600" cy="593752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衡屏竖屏切换时不能丢失用户数据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长按某一按钮是否会触发其他事件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注意PC端和APP的数据同步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比如某作者在PC端设置了禁止他人评论，那么在APP上也应该禁止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如果在APP中内嵌了些超链接后，程序如何处理。如果调用设备的浏览器，能否正常切回到APP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各个页面间多次切换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权限的限制（拍照、语音、蓝牙）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长时间开机且开</a:t>
            </a:r>
            <a:r>
              <a:rPr lang="en-US" altLang="zh-CN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7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，看是否会出现异常情况</a:t>
            </a:r>
            <a:endParaRPr lang="en-US" altLang="zh-CN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85998"/>
            <a:ext cx="8028384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、Android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的功能测试点</a:t>
            </a:r>
            <a:b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安装、卸载测试主要针对编译后源程序生成的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安装文件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主要测试点有两个：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文件在真机上可以安装卸载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手机端的通用安装工具，如：豌豆荚及应用宝、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助手等工具可以正常安装及卸载程序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7632848" cy="5667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、安装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、卸载测试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93507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验证数字签名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升级后可以正常使用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在线跨版本升级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6226175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、在线升级测试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业务逻辑测试：主要测试客户端业务能否正常完成，与服务器端的交互。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功能点测试：主要测试客户端是否正常使用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关联性测试：主要测试客户端与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端的交互，客户端处理完成后，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端的数据一致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892480" cy="5667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、业务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逻辑测试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在断网、断电、服务器异常等情况下，客户端能否正常处理，保证数据的正确性。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应用时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断网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断网时启动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使用应用时断电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异常，客户端能否正常处理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Client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Client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端更新时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Service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端挂了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2738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、异常测试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客户端作为手机特性测试，包含被打扰的情况，来电，来短信，低电量测试等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使用应用时对来电的处理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使用应用时对短信息的处理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闹铃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响起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使用应用时锁屏、解锁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待机、插拔数据线、耳机不会影响客户端</a:t>
            </a: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2738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、交互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性测试</a:t>
            </a:r>
            <a:endParaRPr lang="zh-CN" altLang="en-US" sz="40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1396</TotalTime>
  <Words>1385</Words>
  <Application>Microsoft Office PowerPoint</Application>
  <PresentationFormat>全屏显示(4:3)</PresentationFormat>
  <Paragraphs>158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moban</vt:lpstr>
      <vt:lpstr>PowerPoint 演示文稿</vt:lpstr>
      <vt:lpstr>本章大纲</vt:lpstr>
      <vt:lpstr>1、Android的功能测试点 </vt:lpstr>
      <vt:lpstr>1、Android的功能测试点 </vt:lpstr>
      <vt:lpstr>2、安装、卸载测试</vt:lpstr>
      <vt:lpstr>    3、在线升级测试</vt:lpstr>
      <vt:lpstr>4、业务逻辑测试</vt:lpstr>
      <vt:lpstr>5、异常测试</vt:lpstr>
      <vt:lpstr>5、交互性测试</vt:lpstr>
      <vt:lpstr>6、易用性测试</vt:lpstr>
      <vt:lpstr>7、适配测试</vt:lpstr>
      <vt:lpstr>7、适配测试的解决方案</vt:lpstr>
      <vt:lpstr>8、客户端性能测试（专项测试）</vt:lpstr>
      <vt:lpstr>8、客户端性能测试</vt:lpstr>
      <vt:lpstr>9、电量与流量测试</vt:lpstr>
      <vt:lpstr>10、内存泄漏测试</vt:lpstr>
      <vt:lpstr>11、外网与场景测试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</cp:lastModifiedBy>
  <cp:revision>166</cp:revision>
  <dcterms:created xsi:type="dcterms:W3CDTF">2016-04-28T09:06:14Z</dcterms:created>
  <dcterms:modified xsi:type="dcterms:W3CDTF">2018-04-12T06:17:01Z</dcterms:modified>
</cp:coreProperties>
</file>