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2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如何测试一个</a:t>
            </a:r>
            <a:r>
              <a:rPr lang="en-US" altLang="zh-CN" sz="2400" dirty="0" smtClean="0"/>
              <a:t>app</a:t>
            </a:r>
            <a:r>
              <a:rPr lang="zh-CN" altLang="en-US" sz="2400" dirty="0" smtClean="0"/>
              <a:t>的内存占用</a:t>
            </a:r>
            <a:r>
              <a:rPr lang="zh-CN" altLang="en-US" sz="2400" dirty="0"/>
              <a:t>情况？一个</a:t>
            </a:r>
            <a:r>
              <a:rPr lang="en-US" altLang="zh-CN" sz="2400" dirty="0" smtClean="0"/>
              <a:t>app</a:t>
            </a:r>
            <a:r>
              <a:rPr lang="zh-CN" altLang="en-US" sz="2400" dirty="0" smtClean="0"/>
              <a:t>占用的内存分为哪些部分？如何检查</a:t>
            </a:r>
            <a:r>
              <a:rPr lang="zh-CN" altLang="en-US" sz="2400" dirty="0"/>
              <a:t>一个</a:t>
            </a:r>
            <a:r>
              <a:rPr lang="en-US" altLang="zh-CN" sz="2400" dirty="0" smtClean="0"/>
              <a:t>app</a:t>
            </a:r>
            <a:r>
              <a:rPr lang="zh-CN" altLang="en-US" sz="2400" dirty="0" smtClean="0"/>
              <a:t>是否存在内存泄漏？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402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652462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392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641985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293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32901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memoryinfo</a:t>
            </a:r>
            <a:r>
              <a:rPr lang="en-US" altLang="zh-CN" dirty="0" smtClean="0"/>
              <a:t>[0].</a:t>
            </a:r>
            <a:r>
              <a:rPr lang="en-US" altLang="zh-CN" dirty="0" err="1" smtClean="0"/>
              <a:t>getTotalpss</a:t>
            </a:r>
            <a:r>
              <a:rPr lang="en-US" altLang="zh-CN" dirty="0" smtClean="0"/>
              <a:t>()</a:t>
            </a:r>
            <a:r>
              <a:rPr lang="zh-CN" altLang="en-US" dirty="0" smtClean="0"/>
              <a:t>获得实际内存占用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-243408"/>
            <a:ext cx="7298968" cy="5082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507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62865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307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808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40</Words>
  <Application>Microsoft Office PowerPoint</Application>
  <PresentationFormat>全屏显示(4:3)</PresentationFormat>
  <Paragraphs>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问题引入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7</cp:revision>
  <dcterms:created xsi:type="dcterms:W3CDTF">2016-07-01T08:41:12Z</dcterms:created>
  <dcterms:modified xsi:type="dcterms:W3CDTF">2016-07-08T09:29:46Z</dcterms:modified>
</cp:coreProperties>
</file>