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19"/>
  </p:notesMasterIdLst>
  <p:sldIdLst>
    <p:sldId id="296" r:id="rId2"/>
    <p:sldId id="267" r:id="rId3"/>
    <p:sldId id="257" r:id="rId4"/>
    <p:sldId id="284" r:id="rId5"/>
    <p:sldId id="271" r:id="rId6"/>
    <p:sldId id="285" r:id="rId7"/>
    <p:sldId id="286" r:id="rId8"/>
    <p:sldId id="298" r:id="rId9"/>
    <p:sldId id="288" r:id="rId10"/>
    <p:sldId id="290" r:id="rId11"/>
    <p:sldId id="291" r:id="rId12"/>
    <p:sldId id="289" r:id="rId13"/>
    <p:sldId id="281" r:id="rId14"/>
    <p:sldId id="282" r:id="rId15"/>
    <p:sldId id="283" r:id="rId16"/>
    <p:sldId id="262" r:id="rId17"/>
    <p:sldId id="29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262" autoAdjust="0"/>
  </p:normalViewPr>
  <p:slideViewPr>
    <p:cSldViewPr>
      <p:cViewPr varScale="1">
        <p:scale>
          <a:sx n="70" d="100"/>
          <a:sy n="70" d="100"/>
        </p:scale>
        <p:origin x="-11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E17CA-06CE-4ADA-ABBF-D41F458B3059}" type="datetimeFigureOut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5F746-15E1-46FC-88FF-F81A42041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76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联网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1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默认的联网方式是什么？Wifi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or </a:t>
            </a:r>
            <a:r>
              <a:rPr lang="en-US" altLang="zh-CN" sz="1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Sim卡？网络切换是否有相应的提示说明</a:t>
            </a: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飞行模式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）提示“移动互联网环境会影响视频和音频的质量，会产生手机流量”</a:t>
            </a:r>
            <a:endParaRPr lang="en-US" altLang="zh-CN" sz="1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/>
              <a:t>游戏，阅读，音乐，社交类</a:t>
            </a:r>
            <a:endParaRPr lang="en-US" altLang="zh-CN" dirty="0" smtClean="0"/>
          </a:p>
          <a:p>
            <a:r>
              <a:rPr lang="zh-CN" altLang="en-US" dirty="0" smtClean="0"/>
              <a:t>游戏：频繁点击的功能点</a:t>
            </a:r>
            <a:endParaRPr lang="en-US" altLang="zh-CN" dirty="0" smtClean="0"/>
          </a:p>
          <a:p>
            <a:r>
              <a:rPr lang="zh-CN" altLang="en-US" dirty="0" smtClean="0"/>
              <a:t>阅读：亮度的调整，滑屏，文字显示</a:t>
            </a:r>
            <a:endParaRPr lang="en-US" altLang="zh-CN" dirty="0" smtClean="0"/>
          </a:p>
          <a:p>
            <a:r>
              <a:rPr lang="zh-CN" altLang="en-US" dirty="0" smtClean="0"/>
              <a:t>电商购物类：大量的图片的显示，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395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由于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文件有签名机制，因此如果之前的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和现在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的签名不一致，就会在你覆盖安装旧版软件的时候出现无法安装的情况。这时需要先卸载才能安装新版的软件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覆盖安装要确保数据库有字段更新的话，能正常更新，否则就容易导致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异常。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138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阅读时，解评，书崩溃了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770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用户体验大于功能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268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手机用户数据，找出手机类型 </a:t>
            </a:r>
            <a:r>
              <a:rPr lang="en-US" altLang="zh-CN" dirty="0" smtClean="0"/>
              <a:t>top</a:t>
            </a:r>
            <a:r>
              <a:rPr lang="en-US" altLang="zh-CN" baseline="0" dirty="0" smtClean="0"/>
              <a:t> 10</a:t>
            </a:r>
            <a:r>
              <a:rPr lang="zh-CN" altLang="en-US" baseline="0" dirty="0" smtClean="0"/>
              <a:t>，选择主流的</a:t>
            </a:r>
            <a:endParaRPr lang="en-US" altLang="zh-CN" baseline="0" dirty="0" smtClean="0"/>
          </a:p>
          <a:p>
            <a:r>
              <a:rPr lang="zh-CN" altLang="en-US" baseline="0" dirty="0" smtClean="0"/>
              <a:t>解决的方式：</a:t>
            </a:r>
            <a:r>
              <a:rPr lang="en-US" altLang="zh-CN" baseline="0" dirty="0" smtClean="0"/>
              <a:t>TOP</a:t>
            </a:r>
            <a:r>
              <a:rPr lang="zh-CN" altLang="en-US" baseline="0" dirty="0" smtClean="0"/>
              <a:t>，云测试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891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标题和摘要，分级加载，只</a:t>
            </a:r>
            <a:r>
              <a:rPr lang="en-US" altLang="zh-CN" dirty="0" smtClean="0"/>
              <a:t>load </a:t>
            </a:r>
            <a:r>
              <a:rPr lang="zh-CN" altLang="en-US" dirty="0" smtClean="0"/>
              <a:t>标题，点击，再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正文。了解背后的涉及</a:t>
            </a:r>
            <a:r>
              <a:rPr lang="zh-CN" altLang="en-US" dirty="0" smtClean="0"/>
              <a:t>思想</a:t>
            </a:r>
            <a:endParaRPr lang="en-US" altLang="zh-CN" dirty="0" smtClean="0"/>
          </a:p>
          <a:p>
            <a:r>
              <a:rPr lang="zh-CN" altLang="en-US" dirty="0" smtClean="0"/>
              <a:t>滑屏消耗系统内存</a:t>
            </a:r>
            <a:endParaRPr lang="en-US" altLang="zh-CN" dirty="0" smtClean="0"/>
          </a:p>
          <a:p>
            <a:r>
              <a:rPr lang="zh-CN" altLang="en-US" dirty="0" smtClean="0"/>
              <a:t>耗电情况可以与同类型的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进行比较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adb</a:t>
            </a:r>
            <a:r>
              <a:rPr lang="en-US" altLang="zh-CN" dirty="0" smtClean="0"/>
              <a:t> shell top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458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还可以通过代码打点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833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5359-568B-428C-B487-DB2805DD40E3}" type="datetime1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&lt;#&gt;/21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B207-FBFA-42F3-8D8C-F3ACC562DCE6}" type="datetime1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&lt;#&gt;/21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5228-671E-4FAE-9BDA-18B3D1B6BC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468560" y="0"/>
            <a:ext cx="8229600" cy="114300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 smtClean="0"/>
              <a:t>/21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8B18F-791D-4CFE-A2B4-00E460CE0E04}" type="datetime1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&lt;#&gt;/21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28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13" r:id="rId17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tc.baidu.com/" TargetMode="External"/><Relationship Id="rId2" Type="http://schemas.openxmlformats.org/officeDocument/2006/relationships/hyperlink" Target="http://www.testin.cn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utest.qq.com/" TargetMode="External"/><Relationship Id="rId5" Type="http://schemas.openxmlformats.org/officeDocument/2006/relationships/hyperlink" Target="http://mqc.aliyun.com/" TargetMode="External"/><Relationship Id="rId4" Type="http://schemas.openxmlformats.org/officeDocument/2006/relationships/hyperlink" Target="http://www.yuncehui.cn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650777" y="1620950"/>
            <a:ext cx="3842445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4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ndroid测试点</a:t>
            </a:r>
            <a:endParaRPr lang="zh-CN" altLang="zh-CN" sz="4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211833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507288" cy="54292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原因：各个厂商自定不同的android系统，更改资源，添加框架，设计UI。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测试要点：</a:t>
            </a:r>
          </a:p>
          <a:p>
            <a:pPr lvl="0">
              <a:lnSpc>
                <a:spcPct val="110000"/>
              </a:lnSpc>
            </a:pPr>
            <a:r>
              <a:rPr lang="zh-CN" altLang="en-US" sz="4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覆盖主流厂商的机型，</a:t>
            </a:r>
            <a:r>
              <a:rPr lang="zh-CN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例如：小米，华为，锤子对市面上主流手机的</a:t>
            </a:r>
            <a:r>
              <a:rPr lang="zh-CN" altLang="zh-CN" sz="4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支持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。小米，华为的输入法。市场上主流的系统及厂家不同型号的支持。</a:t>
            </a:r>
            <a:endParaRPr lang="zh-CN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4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版本的兼容性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5.0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5.1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6.0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7.0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；测试计划中需要安排单独的时间用于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不同系统的兼容性测试。</a:t>
            </a:r>
            <a:endParaRPr lang="zh-CN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手机分辨率兼容性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：客户端支持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800*480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854*480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960*540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1280x720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， 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1920*1080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2560*1440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等。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zh-CN" sz="4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手机</a:t>
            </a:r>
            <a:r>
              <a:rPr lang="zh-CN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不同尺寸的支持</a:t>
            </a:r>
            <a:r>
              <a:rPr lang="zh-CN" altLang="zh-CN" sz="4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4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4.0</a:t>
            </a:r>
            <a:r>
              <a:rPr lang="zh-CN" altLang="zh-CN" sz="4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en-US" altLang="zh-CN" sz="4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.0</a:t>
            </a:r>
            <a:r>
              <a:rPr lang="zh-CN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屏幕在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UI</a:t>
            </a:r>
            <a:r>
              <a:rPr lang="zh-CN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显示有区别，要支持最大到</a:t>
            </a:r>
            <a:r>
              <a:rPr lang="zh-CN" altLang="zh-CN" sz="4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最小</a:t>
            </a:r>
            <a:endParaRPr lang="zh-CN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</a:pP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82708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itchFamily="34" charset="0"/>
              </a:rPr>
              <a:t>适配测试</a:t>
            </a:r>
            <a:endParaRPr lang="zh-CN" altLang="en-US" sz="40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301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自行购买设备进行验证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第三方云测试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整理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兼容的地方，分析代码，对技术能力的要求较高，前期需要花费大量的时间。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利用友盟等第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三方统计平台获得应用对应的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Top 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机型进行重点测试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60350"/>
            <a:ext cx="9144000" cy="56673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适配测试的解决方案</a:t>
            </a:r>
          </a:p>
        </p:txBody>
      </p:sp>
    </p:spTree>
    <p:extLst>
      <p:ext uri="{BB962C8B-B14F-4D97-AF65-F5344CB8AC3E}">
        <p14:creationId xmlns:p14="http://schemas.microsoft.com/office/powerpoint/2010/main" val="37138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8064896" cy="5688632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200"/>
              </a:spcBef>
            </a:pPr>
            <a:r>
              <a:rPr lang="zh-CN" altLang="en-US" sz="2900" dirty="0">
                <a:latin typeface="华文楷体" panose="02010600040101010101" pitchFamily="2" charset="-122"/>
                <a:ea typeface="华文楷体" panose="02010600040101010101" pitchFamily="2" charset="-122"/>
              </a:rPr>
              <a:t>偏重于客户端</a:t>
            </a:r>
            <a:r>
              <a:rPr lang="en-US" altLang="zh-CN" sz="2900" dirty="0">
                <a:latin typeface="华文楷体" panose="02010600040101010101" pitchFamily="2" charset="-122"/>
                <a:ea typeface="华文楷体" panose="02010600040101010101" pitchFamily="2" charset="-122"/>
              </a:rPr>
              <a:t>CPU</a:t>
            </a:r>
            <a:r>
              <a:rPr lang="zh-CN" altLang="en-US" sz="29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9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MEM</a:t>
            </a:r>
            <a:r>
              <a:rPr lang="zh-CN" altLang="en-US" sz="2900" dirty="0">
                <a:latin typeface="华文楷体" panose="02010600040101010101" pitchFamily="2" charset="-122"/>
                <a:ea typeface="华文楷体" panose="02010600040101010101" pitchFamily="2" charset="-122"/>
              </a:rPr>
              <a:t> 、流量、电量以及客户端在不同网络环境下响应速度</a:t>
            </a:r>
            <a:r>
              <a:rPr lang="zh-CN" altLang="en-US" sz="29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等等。</a:t>
            </a:r>
            <a:endParaRPr lang="en-US" altLang="zh-CN" sz="29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en-US" altLang="zh-CN" sz="2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连续点击相同按钮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（游戏类APP）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
</a:t>
            </a:r>
            <a:r>
              <a:rPr lang="en-US" altLang="zh-CN" sz="26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快速</a:t>
            </a:r>
            <a:r>
              <a:rPr lang="zh-CN" altLang="en-US" sz="2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滑</a:t>
            </a:r>
            <a:r>
              <a:rPr lang="en-US" altLang="zh-CN" sz="2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屏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（游戏类APP）</a:t>
            </a:r>
          </a:p>
          <a:p>
            <a:pPr lvl="1"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en-US" altLang="zh-CN" sz="2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长时间使用应用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
</a:t>
            </a:r>
            <a:r>
              <a:rPr lang="en-US" altLang="zh-CN" sz="2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当测试应用不处于活动状态时不能大量消耗系统的资源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耗电情况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备注：</a:t>
            </a:r>
            <a:r>
              <a:rPr lang="en-US" altLang="zh-CN" sz="2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运行过程中需要查看内存和CPU的使用情况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（</a:t>
            </a:r>
            <a:r>
              <a:rPr lang="en-US" altLang="zh-CN" sz="2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adb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shell top）</a:t>
            </a:r>
          </a:p>
          <a:p>
            <a:r>
              <a:rPr lang="zh-CN" altLang="en-US" sz="29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大</a:t>
            </a:r>
            <a:r>
              <a:rPr lang="zh-CN" altLang="en-US" sz="29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数据量的测试：主要在特点环境下，客户端一次性更新大量的数据，客户端能否正常处理，分为三种情况：</a:t>
            </a:r>
            <a:endParaRPr lang="en-US" altLang="zh-CN" sz="29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客户端第一次使用，更新大量数据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客户端在平时更新中，更新大量的数据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客户端已经在手机本地下载很多数据后，再次更新大量</a:t>
            </a:r>
            <a:r>
              <a:rPr lang="zh-CN" altLang="en-US" sz="2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60350"/>
            <a:ext cx="9144000" cy="56673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客户端</a:t>
            </a:r>
            <a:r>
              <a:rPr lang="zh-CN" altLang="en-US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性能测试</a:t>
            </a:r>
          </a:p>
        </p:txBody>
      </p:sp>
    </p:spTree>
    <p:extLst>
      <p:ext uri="{BB962C8B-B14F-4D97-AF65-F5344CB8AC3E}">
        <p14:creationId xmlns:p14="http://schemas.microsoft.com/office/powerpoint/2010/main" val="423685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手机的电量及流量测试主要是为了站在用户角度思考，毕竟电量、流量消耗比较大，会影响客户的使用感受。手机端电量使用率是和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CPU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使用率成正比的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通用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的范围，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CPU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使用率不能超过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10%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以上，流量不要超过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10M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以上。可以通过手机端监控软件获取数据。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188640"/>
            <a:ext cx="9036496" cy="56673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电量与流量测试</a:t>
            </a:r>
          </a:p>
        </p:txBody>
      </p:sp>
    </p:spTree>
    <p:extLst>
      <p:ext uri="{BB962C8B-B14F-4D97-AF65-F5344CB8AC3E}">
        <p14:creationId xmlns:p14="http://schemas.microsoft.com/office/powerpoint/2010/main" val="416451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的程序由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Java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编写，所以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的内存管理与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Java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内存管理相似。程序员通过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new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为对象分配内存，所有对象在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Java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堆内存分配空间，对象的释放由垃圾回收器来完成的。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的虚拟机是基于寄存器的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Dalvik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，最大堆大小一般是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16M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，有的机器是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24M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。因此我们所能利用的内存空间使有限的，如果长期引用资源不释放就会引起内存泄漏。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60350"/>
            <a:ext cx="9144000" cy="56673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内存</a:t>
            </a:r>
            <a:r>
              <a:rPr lang="zh-CN" altLang="en-US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泄漏测试</a:t>
            </a:r>
          </a:p>
        </p:txBody>
      </p:sp>
    </p:spTree>
    <p:extLst>
      <p:ext uri="{BB962C8B-B14F-4D97-AF65-F5344CB8AC3E}">
        <p14:creationId xmlns:p14="http://schemas.microsoft.com/office/powerpoint/2010/main" val="390525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外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网测试主要现实模拟客户使用网络环境，检验客户端程序在实际网络环境中使用情况及进行业务操作。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外网测试主要覆盖在</a:t>
            </a:r>
            <a:r>
              <a:rPr lang="en-US" altLang="zh-CN" sz="2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wifi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\2G\3G\4G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net\</a:t>
            </a:r>
            <a:r>
              <a:rPr lang="en-US" altLang="zh-CN" sz="2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wap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、电信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\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移动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\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联通，所有可能的组合进行测试。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原则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尽可能全面覆盖用户的使用场景，测试用例中需要包含不同网络排列组合的各种可能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模拟信号被屏蔽时，客户端的影响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外部场景测试，在高山、丘陵、火车上等特殊环境下进行全面测试。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60350"/>
            <a:ext cx="8604448" cy="56673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外网与场景测试</a:t>
            </a:r>
          </a:p>
        </p:txBody>
      </p:sp>
    </p:spTree>
    <p:extLst>
      <p:ext uri="{BB962C8B-B14F-4D97-AF65-F5344CB8AC3E}">
        <p14:creationId xmlns:p14="http://schemas.microsoft.com/office/powerpoint/2010/main" val="2605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365125" indent="-255588">
              <a:lnSpc>
                <a:spcPct val="120000"/>
              </a:lnSpc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Testin</a:t>
            </a:r>
          </a:p>
          <a:p>
            <a:pPr marL="109537" indent="0">
              <a:lnSpc>
                <a:spcPct val="120000"/>
              </a:lnSpc>
              <a:buNone/>
            </a:pP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  <a:hlinkClick r:id="rId2"/>
              </a:rPr>
              <a:t>http://www.testin.cn/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5125" indent="-255588">
              <a:lnSpc>
                <a:spcPct val="120000"/>
              </a:lnSpc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百度云</a:t>
            </a:r>
            <a:r>
              <a:rPr lang="en-US" altLang="zh-CN" sz="4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mtc</a:t>
            </a:r>
            <a:endParaRPr lang="zh-CN" altLang="en-US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09537" indent="0">
              <a:lnSpc>
                <a:spcPct val="120000"/>
              </a:lnSpc>
              <a:buNone/>
            </a:pP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  <a:hlinkClick r:id="rId3"/>
              </a:rPr>
              <a:t>http://mtc.baidu.com/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5125" indent="-255588">
              <a:lnSpc>
                <a:spcPct val="120000"/>
              </a:lnSpc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云测汇（性能测试）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09537" indent="0">
              <a:lnSpc>
                <a:spcPct val="120000"/>
              </a:lnSpc>
              <a:buNone/>
            </a:pP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  <a:hlinkClick r:id="rId4"/>
              </a:rPr>
              <a:t>http://www.yuncehui.cn/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5125" indent="-255588">
              <a:lnSpc>
                <a:spcPct val="120000"/>
              </a:lnSpc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阿里云测</a:t>
            </a:r>
          </a:p>
          <a:p>
            <a:pPr marL="109537" indent="0">
              <a:lnSpc>
                <a:spcPct val="120000"/>
              </a:lnSpc>
              <a:buNone/>
            </a:pP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  <a:hlinkClick r:id="rId5"/>
              </a:rPr>
              <a:t>http://mqc.aliyun.com/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5125" indent="-255588">
              <a:lnSpc>
                <a:spcPct val="120000"/>
              </a:lnSpc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腾讯云测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09537" indent="0">
              <a:lnSpc>
                <a:spcPct val="120000"/>
              </a:lnSpc>
              <a:buNone/>
            </a:pP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  <a:hlinkClick r:id="rId6"/>
              </a:rPr>
              <a:t>http://utest.qq.com/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09537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60350"/>
            <a:ext cx="8964488" cy="56673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itchFamily="34" charset="0"/>
              </a:rPr>
              <a:t>云</a:t>
            </a:r>
            <a:r>
              <a:rPr lang="zh-CN" altLang="en-US" sz="4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itchFamily="34" charset="0"/>
              </a:rPr>
              <a:t>测试（续）</a:t>
            </a:r>
            <a:endParaRPr lang="zh-CN" altLang="en-US" sz="40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22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11" y="1340768"/>
            <a:ext cx="8507189" cy="4326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068960"/>
            <a:ext cx="6611293" cy="322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0" y="260350"/>
            <a:ext cx="8964488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itchFamily="34" charset="0"/>
              </a:rPr>
              <a:t>云测试（续）</a:t>
            </a:r>
            <a:endParaRPr lang="zh-CN" altLang="en-US" sz="40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121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43608" y="188640"/>
            <a:ext cx="5297641" cy="56673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4000" b="1" kern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本章</a:t>
            </a:r>
            <a:r>
              <a:rPr lang="zh-CN" altLang="en-US" sz="4400" b="1" kern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大纲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851920" y="191683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3990" y="112474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0" fontAlgn="base"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功能测试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defTabSz="0" fontAlgn="base"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安装、卸载测试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defTabSz="0" fontAlgn="base"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在线升级测试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defTabSz="0" fontAlgn="base"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业务逻辑测试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defTabSz="0" fontAlgn="base"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异常与交互性测试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defTabSz="0" fontAlgn="base"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易用性测试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defTabSz="0" fontAlgn="base"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适配测试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defTabSz="0" fontAlgn="base"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客户端性能测试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defTabSz="0" fontAlgn="base"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电量与流量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测试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 startAt="11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内存泄漏测试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 startAt="11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外网与场景测试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defTabSz="0" fontAlgn="base"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06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937523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7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安装\</a:t>
            </a:r>
            <a:r>
              <a:rPr lang="en-US" altLang="zh-CN" sz="7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卸载</a:t>
            </a:r>
            <a:r>
              <a:rPr lang="zh-CN" altLang="en-US" sz="7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（本机</a:t>
            </a:r>
            <a:r>
              <a:rPr lang="en-US" altLang="zh-CN" sz="7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7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第三方）</a:t>
            </a:r>
            <a:r>
              <a:rPr lang="en-US" altLang="zh-CN" sz="7400" dirty="0">
                <a:latin typeface="华文楷体" panose="02010600040101010101" pitchFamily="2" charset="-122"/>
                <a:ea typeface="华文楷体" panose="02010600040101010101" pitchFamily="2" charset="-122"/>
              </a:rPr>
              <a:t>
</a:t>
            </a:r>
            <a:r>
              <a:rPr lang="en-US" altLang="zh-CN" sz="7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App</a:t>
            </a:r>
            <a:r>
              <a:rPr lang="en-US" altLang="zh-CN" sz="76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具体功能点</a:t>
            </a:r>
            <a:endParaRPr lang="en-US" altLang="zh-CN" sz="7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8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联网</a:t>
            </a:r>
            <a:r>
              <a:rPr lang="zh-CN" altLang="en-US" sz="8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8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默认的联网方式是什么？Wifi</a:t>
            </a:r>
            <a:r>
              <a:rPr lang="zh-CN" altLang="en-US" sz="8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or </a:t>
            </a:r>
            <a:r>
              <a:rPr lang="en-US" altLang="zh-CN" sz="8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Sim卡？网络切换是否有相应的提示说明</a:t>
            </a:r>
            <a:r>
              <a:rPr lang="en-US" altLang="zh-CN" sz="8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zh-CN" altLang="en-US" sz="8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7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7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程序进入输入功能时，是否正常弹出键盘</a:t>
            </a:r>
            <a:r>
              <a:rPr lang="zh-CN" altLang="en-US" sz="7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en-US" altLang="zh-CN" sz="7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键盘是否遮挡了应用需要输入内容的对话框</a:t>
            </a:r>
            <a:endParaRPr lang="en-US" altLang="zh-CN" sz="7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7600" dirty="0">
                <a:latin typeface="华文楷体" panose="02010600040101010101" pitchFamily="2" charset="-122"/>
                <a:ea typeface="华文楷体" panose="02010600040101010101" pitchFamily="2" charset="-122"/>
              </a:rPr>
              <a:t>app</a:t>
            </a:r>
            <a:r>
              <a:rPr lang="zh-CN" altLang="en-US" sz="7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切换测试（最小化、多个</a:t>
            </a:r>
            <a:r>
              <a:rPr lang="en-US" altLang="zh-CN" sz="7600" dirty="0">
                <a:latin typeface="华文楷体" panose="02010600040101010101" pitchFamily="2" charset="-122"/>
                <a:ea typeface="华文楷体" panose="02010600040101010101" pitchFamily="2" charset="-122"/>
              </a:rPr>
              <a:t>app</a:t>
            </a:r>
            <a:r>
              <a:rPr lang="zh-CN" altLang="en-US" sz="7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切换，</a:t>
            </a:r>
            <a:r>
              <a:rPr lang="en-US" altLang="zh-CN" sz="7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7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home和程序间多次切换</a:t>
            </a:r>
            <a:r>
              <a:rPr lang="en-US" altLang="zh-CN" sz="7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7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 </a:t>
            </a:r>
            <a:endParaRPr lang="en-US" altLang="zh-CN" sz="7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7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关机、待机后</a:t>
            </a:r>
            <a:r>
              <a:rPr lang="en-US" altLang="zh-CN" sz="7600" dirty="0">
                <a:latin typeface="华文楷体" panose="02010600040101010101" pitchFamily="2" charset="-122"/>
                <a:ea typeface="华文楷体" panose="02010600040101010101" pitchFamily="2" charset="-122"/>
              </a:rPr>
              <a:t>app</a:t>
            </a:r>
            <a:r>
              <a:rPr lang="zh-CN" altLang="en-US" sz="7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能否正常使用</a:t>
            </a:r>
            <a:r>
              <a:rPr lang="en-US" altLang="zh-CN" sz="7600" dirty="0">
                <a:latin typeface="华文楷体" panose="02010600040101010101" pitchFamily="2" charset="-122"/>
                <a:ea typeface="华文楷体" panose="02010600040101010101" pitchFamily="2" charset="-122"/>
              </a:rPr>
              <a:t>
</a:t>
            </a:r>
            <a:r>
              <a:rPr lang="en-US" altLang="zh-CN" sz="7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返回上一级操作，退出程序后的提示</a:t>
            </a:r>
            <a:endParaRPr lang="en-US" altLang="zh-CN" sz="7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7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当离开测试应用一段时间后，在回到测试应用时不能丢失用户数据</a:t>
            </a:r>
            <a:r>
              <a:rPr lang="en-US" altLang="zh-CN" sz="7600" dirty="0">
                <a:latin typeface="华文楷体" panose="02010600040101010101" pitchFamily="2" charset="-122"/>
                <a:ea typeface="华文楷体" panose="02010600040101010101" pitchFamily="2" charset="-122"/>
              </a:rPr>
              <a:t>
</a:t>
            </a:r>
            <a:r>
              <a:rPr lang="en-US" altLang="zh-CN" sz="7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衡屏竖屏切换时不能丢失用户数据</a:t>
            </a:r>
            <a:endParaRPr lang="en-US" altLang="zh-CN" sz="7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7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长按某一按钮是否会触发其他事件</a:t>
            </a:r>
            <a:endParaRPr lang="en-US" altLang="zh-CN" sz="7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7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注意PC端和APP的数据同步</a:t>
            </a:r>
            <a:r>
              <a:rPr lang="zh-CN" altLang="en-US" sz="7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7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比如某作者在PC端设置了禁止他人评论，那么在APP上也应该禁止</a:t>
            </a:r>
            <a:r>
              <a:rPr lang="zh-CN" altLang="en-US" sz="7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7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如果在APP中内嵌了些超链接后，程序如何处理。如果调用设备的浏览器，能否正常切回到APP</a:t>
            </a:r>
            <a:endParaRPr lang="en-US" altLang="zh-CN" sz="7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7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各个页面间多次切换</a:t>
            </a:r>
            <a:endParaRPr lang="en-US" altLang="zh-CN" sz="7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7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权限的限制（拍照、语音、蓝牙）</a:t>
            </a:r>
            <a:endParaRPr lang="en-US" altLang="zh-CN" sz="7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7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互动分享：如果程序里面包括分享功能，那么检测点击分享的时候是否会正常给出分享提示，点击分享后所填写的分享内容是否正确</a:t>
            </a:r>
            <a:endParaRPr lang="en-US" altLang="zh-CN" sz="7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7600" dirty="0">
                <a:latin typeface="华文楷体" panose="02010600040101010101" pitchFamily="2" charset="-122"/>
                <a:ea typeface="华文楷体" panose="02010600040101010101" pitchFamily="2" charset="-122"/>
              </a:rPr>
              <a:t>长时间开机且开</a:t>
            </a:r>
            <a:r>
              <a:rPr lang="en-US" altLang="zh-CN" sz="7600" dirty="0">
                <a:latin typeface="华文楷体" panose="02010600040101010101" pitchFamily="2" charset="-122"/>
                <a:ea typeface="华文楷体" panose="02010600040101010101" pitchFamily="2" charset="-122"/>
              </a:rPr>
              <a:t>app</a:t>
            </a:r>
            <a:r>
              <a:rPr lang="zh-CN" altLang="en-US" sz="7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，看是否会出现异常情况</a:t>
            </a:r>
            <a:endParaRPr lang="en-US" altLang="zh-CN" sz="7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sz="7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485998"/>
            <a:ext cx="8028384" cy="56673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itchFamily="34" charset="0"/>
              </a:rPr>
              <a:t>Android</a:t>
            </a:r>
            <a:r>
              <a:rPr lang="zh-CN" altLang="en-US" sz="4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itchFamily="34" charset="0"/>
              </a:rPr>
              <a:t>的功能测试点</a:t>
            </a:r>
            <a:br>
              <a:rPr lang="zh-CN" altLang="en-US" sz="4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itchFamily="34" charset="0"/>
              </a:rPr>
            </a:br>
            <a:endParaRPr lang="zh-CN" altLang="en-US" sz="40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10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安装、卸载测试主要针对编译后源程序生成的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APK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安装文件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1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主要测试点有两个：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生成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APK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文件在真机上可以安装卸载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手机端的通用安装工具，如：豌豆荚及应用宝、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91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助手等工具可以正常安装及卸载程序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9552" y="260648"/>
            <a:ext cx="7632848" cy="56673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安装</a:t>
            </a:r>
            <a:r>
              <a:rPr lang="zh-CN" altLang="en-US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、卸载测试</a:t>
            </a:r>
          </a:p>
        </p:txBody>
      </p:sp>
    </p:spTree>
    <p:extLst>
      <p:ext uri="{BB962C8B-B14F-4D97-AF65-F5344CB8AC3E}">
        <p14:creationId xmlns:p14="http://schemas.microsoft.com/office/powerpoint/2010/main" val="11887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5793507"/>
          </a:xfrm>
        </p:spPr>
        <p:txBody>
          <a:bodyPr>
            <a:normAutofit/>
          </a:bodyPr>
          <a:lstStyle/>
          <a:p>
            <a:pPr lvl="0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验证数字签名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升级后可以正常使用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在线跨版本升级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60350"/>
            <a:ext cx="6226175" cy="566738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/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4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sz="4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在线</a:t>
            </a:r>
            <a:r>
              <a:rPr lang="zh-CN" altLang="en-US" sz="4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升级测试</a:t>
            </a:r>
          </a:p>
        </p:txBody>
      </p:sp>
    </p:spTree>
    <p:extLst>
      <p:ext uri="{BB962C8B-B14F-4D97-AF65-F5344CB8AC3E}">
        <p14:creationId xmlns:p14="http://schemas.microsoft.com/office/powerpoint/2010/main" val="336143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业务逻辑测试：主要测试客户端业务能否正常完成，与服务器端的交互。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功能点测试：主要测试客户端是否正常使用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关联性测试：主要测试客户端与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PC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端的交互，客户端处理完成后，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客户端与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PC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端的数据一致</a:t>
            </a:r>
            <a:endParaRPr lang="zh-CN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60350"/>
            <a:ext cx="8892480" cy="56673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itchFamily="34" charset="0"/>
              </a:rPr>
              <a:t>业务逻辑测试</a:t>
            </a:r>
            <a:endParaRPr lang="zh-CN" altLang="en-US" sz="40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19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在断网、断电、服务器异常等情况下，客户端能否正常处理，保证数据的正确性。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应用时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断网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断网时启动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应用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使用应用时断电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服务器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异常，客户端能否正常处理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Client</a:t>
            </a:r>
            <a:r>
              <a:rPr lang="zh-CN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端更新时断开了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Client</a:t>
            </a:r>
            <a:r>
              <a:rPr lang="zh-CN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端更新时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Service</a:t>
            </a:r>
            <a:r>
              <a:rPr lang="zh-CN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端挂了</a:t>
            </a:r>
            <a:endParaRPr lang="en-US" altLang="zh-CN" sz="2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10000"/>
              </a:lnSpc>
            </a:pP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-27384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itchFamily="34" charset="0"/>
              </a:rPr>
              <a:t>异常测试</a:t>
            </a:r>
            <a:endParaRPr lang="zh-CN" altLang="en-US" sz="40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113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客户端作为手机特性测试，包含被打扰的情况，来电，来短信，低电量测试等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使用应用时对来电的处理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应用时对短信息的处理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使用应用时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闹铃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响起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使用应用时锁屏、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解锁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待机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插拔数据线、耳机不会影响客户端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-27384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itchFamily="34" charset="0"/>
              </a:rPr>
              <a:t>交互</a:t>
            </a:r>
            <a:r>
              <a:rPr lang="zh-CN" altLang="en-US" sz="4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itchFamily="34" charset="0"/>
              </a:rPr>
              <a:t>性测试</a:t>
            </a:r>
            <a:endParaRPr lang="zh-CN" altLang="en-US" sz="40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098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界面与交互性测试：符合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交互规范，符合用户使用习惯，操作方便简单，具有一致性。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可使用性：用户体验好，用户操作方便，用户使用错误率低。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60350"/>
            <a:ext cx="9144000" cy="56673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itchFamily="34" charset="0"/>
              </a:rPr>
              <a:t>易</a:t>
            </a:r>
            <a:r>
              <a:rPr lang="zh-CN" altLang="en-US" sz="4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itchFamily="34" charset="0"/>
              </a:rPr>
              <a:t>用性测试</a:t>
            </a:r>
            <a:endParaRPr lang="zh-CN" altLang="en-US" sz="40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714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mb1</Template>
  <TotalTime>1350</TotalTime>
  <Words>1107</Words>
  <Application>Microsoft Office PowerPoint</Application>
  <PresentationFormat>全屏显示(4:3)</PresentationFormat>
  <Paragraphs>144</Paragraphs>
  <Slides>17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moban</vt:lpstr>
      <vt:lpstr>PowerPoint 演示文稿</vt:lpstr>
      <vt:lpstr>本章大纲</vt:lpstr>
      <vt:lpstr>Android的功能测试点 </vt:lpstr>
      <vt:lpstr>安装、卸载测试</vt:lpstr>
      <vt:lpstr>    在线升级测试</vt:lpstr>
      <vt:lpstr>业务逻辑测试</vt:lpstr>
      <vt:lpstr>异常测试</vt:lpstr>
      <vt:lpstr>交互性测试</vt:lpstr>
      <vt:lpstr>易用性测试</vt:lpstr>
      <vt:lpstr>适配测试</vt:lpstr>
      <vt:lpstr>适配测试的解决方案</vt:lpstr>
      <vt:lpstr>客户端性能测试</vt:lpstr>
      <vt:lpstr>电量与流量测试</vt:lpstr>
      <vt:lpstr>内存泄漏测试</vt:lpstr>
      <vt:lpstr>外网与场景测试</vt:lpstr>
      <vt:lpstr>云测试（续）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android测试点</dc:title>
  <dc:creator>admin</dc:creator>
  <cp:lastModifiedBy>admin</cp:lastModifiedBy>
  <cp:revision>145</cp:revision>
  <dcterms:created xsi:type="dcterms:W3CDTF">2016-04-28T09:06:14Z</dcterms:created>
  <dcterms:modified xsi:type="dcterms:W3CDTF">2017-02-20T09:23:48Z</dcterms:modified>
</cp:coreProperties>
</file>