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7" r:id="rId3"/>
    <p:sldId id="284" r:id="rId4"/>
    <p:sldId id="283" r:id="rId5"/>
    <p:sldId id="268" r:id="rId6"/>
    <p:sldId id="269" r:id="rId7"/>
    <p:sldId id="270" r:id="rId8"/>
    <p:sldId id="271" r:id="rId9"/>
    <p:sldId id="272" r:id="rId10"/>
    <p:sldId id="285" r:id="rId11"/>
    <p:sldId id="273" r:id="rId12"/>
    <p:sldId id="28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845" autoAdjust="0"/>
    <p:restoredTop sz="92989" autoAdjust="0"/>
  </p:normalViewPr>
  <p:slideViewPr>
    <p:cSldViewPr>
      <p:cViewPr>
        <p:scale>
          <a:sx n="82" d="100"/>
          <a:sy n="82" d="100"/>
        </p:scale>
        <p:origin x="-624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C3A3E-B14E-4586-9C40-0C2D600A28A7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FB8BA-F77B-4DA9-8DC9-43794474E1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23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其他Android工具比如说ADT插件和DDMS同样可以产生adb客户端.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735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68560" y="0"/>
            <a:ext cx="8229600" cy="114300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ADB  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413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55588">
              <a:lnSpc>
                <a:spcPct val="80000"/>
              </a:lnSpc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adb start-server	选择服务是否启动adb服务进程.	 </a:t>
            </a:r>
          </a:p>
          <a:p>
            <a:pPr marL="365125" indent="-255588">
              <a:lnSpc>
                <a:spcPct val="80000"/>
              </a:lnSpc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adb kill-server	终止adb服务进程.</a:t>
            </a:r>
          </a:p>
          <a:p>
            <a:pPr marL="365125" indent="-255588">
              <a:lnSpc>
                <a:spcPct val="80000"/>
              </a:lnSpc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adb logcat 将日志数据输出到屏幕上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65125" indent="-255588">
              <a:lnSpc>
                <a:spcPct val="80000"/>
              </a:lnSpc>
            </a:pP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adb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logcat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&gt; E:/demo/test.log</a:t>
            </a:r>
          </a:p>
          <a:p>
            <a:pPr marL="365125" indent="-255588">
              <a:lnSpc>
                <a:spcPct val="8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对这个日志文件搜索“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I/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ActivityManager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”，可以查看当前的包名和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名字（从下往上搜索）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35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安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卓系统支持常见的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命令，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/system/bin</a:t>
            </a:r>
          </a:p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adb  shell</a:t>
            </a:r>
          </a:p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adb shell 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ls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adb shell pm list package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　打印所有包信息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adb shell pm list package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–f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　打印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apk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的位置及对应的包名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864096"/>
          </a:xfrm>
        </p:spPr>
        <p:txBody>
          <a:bodyPr/>
          <a:lstStyle/>
          <a:p>
            <a:r>
              <a:rPr lang="en-US" altLang="zh-CN" dirty="0" smtClean="0"/>
              <a:t>adb 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62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zh-CN" altLang="en-US" sz="5500" dirty="0">
                <a:latin typeface="华文楷体" panose="02010600040101010101" pitchFamily="2" charset="-122"/>
                <a:ea typeface="华文楷体" panose="02010600040101010101" pitchFamily="2" charset="-122"/>
              </a:rPr>
              <a:t>adb shell 通过远程shell命令来控制模拟器/设备实例</a:t>
            </a:r>
          </a:p>
          <a:p>
            <a:r>
              <a:rPr lang="zh-CN" altLang="en-US" sz="5500" dirty="0">
                <a:latin typeface="华文楷体" panose="02010600040101010101" pitchFamily="2" charset="-122"/>
                <a:ea typeface="华文楷体" panose="02010600040101010101" pitchFamily="2" charset="-122"/>
              </a:rPr>
              <a:t>常用的shell 命令，如下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5100" dirty="0">
                <a:latin typeface="华文楷体" panose="02010600040101010101" pitchFamily="2" charset="-122"/>
                <a:ea typeface="华文楷体" panose="02010600040101010101" pitchFamily="2" charset="-122"/>
              </a:rPr>
              <a:t>cd——改变当前目录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5100" dirty="0">
                <a:latin typeface="华文楷体" panose="02010600040101010101" pitchFamily="2" charset="-122"/>
                <a:ea typeface="华文楷体" panose="02010600040101010101" pitchFamily="2" charset="-122"/>
              </a:rPr>
              <a:t>pwd——查看当前所在目录完整路径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5100" dirty="0">
                <a:latin typeface="华文楷体" panose="02010600040101010101" pitchFamily="2" charset="-122"/>
                <a:ea typeface="华文楷体" panose="02010600040101010101" pitchFamily="2" charset="-122"/>
              </a:rPr>
              <a:t>ls——查看目录或者文件的属*，列举出任一目录下面的文件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5100" dirty="0">
                <a:latin typeface="华文楷体" panose="02010600040101010101" pitchFamily="2" charset="-122"/>
                <a:ea typeface="华文楷体" panose="02010600040101010101" pitchFamily="2" charset="-122"/>
              </a:rPr>
              <a:t>mkdir——建立目录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5100" dirty="0">
                <a:latin typeface="华文楷体" panose="02010600040101010101" pitchFamily="2" charset="-122"/>
                <a:ea typeface="华文楷体" panose="02010600040101010101" pitchFamily="2" charset="-122"/>
              </a:rPr>
              <a:t>cp——拷贝文件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5100" dirty="0">
                <a:latin typeface="华文楷体" panose="02010600040101010101" pitchFamily="2" charset="-122"/>
                <a:ea typeface="华文楷体" panose="02010600040101010101" pitchFamily="2" charset="-122"/>
              </a:rPr>
              <a:t>rm——删除文件和目录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5100" dirty="0">
                <a:latin typeface="华文楷体" panose="02010600040101010101" pitchFamily="2" charset="-122"/>
                <a:ea typeface="华文楷体" panose="02010600040101010101" pitchFamily="2" charset="-122"/>
              </a:rPr>
              <a:t>mv——移走目录或者改文件名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5100" dirty="0">
                <a:latin typeface="华文楷体" panose="02010600040101010101" pitchFamily="2" charset="-122"/>
                <a:ea typeface="华文楷体" panose="02010600040101010101" pitchFamily="2" charset="-122"/>
              </a:rPr>
              <a:t>chmod/chown——权限修改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5100" dirty="0">
                <a:latin typeface="华文楷体" panose="02010600040101010101" pitchFamily="2" charset="-122"/>
                <a:ea typeface="华文楷体" panose="02010600040101010101" pitchFamily="2" charset="-122"/>
              </a:rPr>
              <a:t>df——命令用来检查文件系统的磁盘空间占用情况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5100" dirty="0">
                <a:latin typeface="华文楷体" panose="02010600040101010101" pitchFamily="2" charset="-122"/>
                <a:ea typeface="华文楷体" panose="02010600040101010101" pitchFamily="2" charset="-122"/>
              </a:rPr>
              <a:t>top——查看系统资源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5100" dirty="0">
                <a:latin typeface="华文楷体" panose="02010600040101010101" pitchFamily="2" charset="-122"/>
                <a:ea typeface="华文楷体" panose="02010600040101010101" pitchFamily="2" charset="-122"/>
              </a:rPr>
              <a:t>touch——创建文件</a:t>
            </a:r>
          </a:p>
          <a:p>
            <a:pPr marL="0" indent="0">
              <a:buNone/>
            </a:pPr>
            <a:r>
              <a:rPr lang="zh-CN" altLang="en-US" sz="5500" dirty="0"/>
              <a:t>   </a:t>
            </a:r>
          </a:p>
          <a:p>
            <a:r>
              <a:rPr lang="zh-CN" altLang="en-US" sz="55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详细请参考： /system/bin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adb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 Debug Bridge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）是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的主要调试工具，它可以通过网络或者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USB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连接真实设备，也可以连接虚拟设备。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adb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就是连接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手机与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pc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的桥梁，可以让用户在电脑上对手机进行全面的操作。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借助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adb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工具，可以管理设备或手机模拟器的状态。还可以进行很多手机操作，如安装软件、系统升级、运行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shell</a:t>
            </a:r>
            <a:r>
              <a:rPr lang="zh-CN" alt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命令等待。</a:t>
            </a:r>
            <a:endParaRPr lang="en-US" altLang="zh-CN" sz="2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简而言之，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它是一个客户端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服务器架构的命令行工具，其中客户端是你用来操作的电脑, 服务器端是android设备。由三部分组成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sz="19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adb</a:t>
            </a:r>
            <a:r>
              <a:rPr lang="zh-CN" altLang="en-US" sz="19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客户端：运行于</a:t>
            </a:r>
            <a:r>
              <a:rPr lang="en-US" altLang="zh-CN" sz="19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PC</a:t>
            </a:r>
            <a:r>
              <a:rPr lang="zh-CN" altLang="en-US" sz="19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的客户端，通过命令行的方式启动</a:t>
            </a:r>
            <a:endParaRPr lang="en-US" altLang="zh-CN" sz="19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sz="19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adb</a:t>
            </a:r>
            <a:r>
              <a:rPr lang="zh-CN" altLang="en-US" sz="19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服务器：用于开发的机器上作为后台进程运行的服务器，该服务器负责管理</a:t>
            </a:r>
            <a:r>
              <a:rPr lang="zh-CN" altLang="en-US" sz="19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客户端</a:t>
            </a:r>
            <a:r>
              <a:rPr lang="zh-CN" altLang="en-US" sz="19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与运行于模拟器或设备上的</a:t>
            </a:r>
            <a:r>
              <a:rPr lang="zh-CN" altLang="en-US" sz="19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守护</a:t>
            </a:r>
            <a:r>
              <a:rPr lang="zh-CN" altLang="en-US" sz="19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进程</a:t>
            </a:r>
            <a:r>
              <a:rPr lang="zh-CN" altLang="en-US" sz="19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之间的通信</a:t>
            </a:r>
            <a:endParaRPr lang="en-US" altLang="zh-CN" sz="19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sz="19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adb daemon</a:t>
            </a:r>
            <a:r>
              <a:rPr lang="zh-CN" altLang="en-US" sz="19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（守护进程）：</a:t>
            </a:r>
            <a:r>
              <a:rPr lang="zh-CN" altLang="en-US" sz="19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一个以后台进程的形式运行于模拟器或手机设备上的守护程序。</a:t>
            </a:r>
            <a:endParaRPr lang="en-US" altLang="zh-CN" sz="19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注意：为了方便使用，请首先配置环境变量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96" y="11575"/>
            <a:ext cx="9073008" cy="825137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命令行调试</a:t>
            </a: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adb</a:t>
            </a:r>
            <a:endParaRPr lang="zh-CN" altLang="en-US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216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lnSpcReduction="10000"/>
          </a:bodyPr>
          <a:lstStyle/>
          <a:p>
            <a:pPr marL="365125" indent="-255588">
              <a:lnSpc>
                <a:spcPct val="80000"/>
              </a:lnSpc>
            </a:pP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当用户启动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一个adb客户端，客户端首先确认是否已有一个adb服务进程在运行。如果没有，则启动服务进程。当服务器运行， adb服务器就会绑定本地的TCP端口5037并监听adb客户端发来的命令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，所有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的adb客户端都是用端口 5037与adb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服务器进行对话的。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接着服务器将所有运行中的模拟器或设备实例建立连接。它通过扫描所有5555到5585范围内的奇数端口来定位所有的模拟器或设备。一旦服务器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找到了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adb守护程序，它将建立一个到该端口的连接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。请注意任何设备和模拟器实例会取得两个连接的端口，一个偶数端口用来控制与控制台的连接，和一个奇数端口用来控制与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adb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连接。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adb.exe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位于</a:t>
            </a:r>
            <a:r>
              <a:rPr lang="en-US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sdk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开发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platform-tools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目录下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ts val="300"/>
              </a:spcBef>
            </a:pP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>
            <a:normAutofit/>
          </a:bodyPr>
          <a:lstStyle/>
          <a:p>
            <a:r>
              <a:rPr lang="en-US" altLang="zh-CN" dirty="0"/>
              <a:t>ADB</a:t>
            </a:r>
            <a:r>
              <a:rPr lang="zh-CN" altLang="en-US" dirty="0"/>
              <a:t>工作原理</a:t>
            </a:r>
          </a:p>
        </p:txBody>
      </p:sp>
    </p:spTree>
    <p:extLst>
      <p:ext uri="{BB962C8B-B14F-4D97-AF65-F5344CB8AC3E}">
        <p14:creationId xmlns:p14="http://schemas.microsoft.com/office/powerpoint/2010/main" val="44158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ADB server didn't </a:t>
            </a:r>
            <a:r>
              <a:rPr lang="en-US" altLang="zh-CN" sz="2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ACK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cannot bind to </a:t>
            </a:r>
            <a:r>
              <a:rPr lang="en-US" altLang="zh-CN" sz="2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127.0.0.1:5037</a:t>
            </a:r>
          </a:p>
          <a:p>
            <a:endParaRPr lang="en-US" altLang="zh-CN" sz="2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1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1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1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1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解决办法：端口被占用</a:t>
            </a:r>
            <a:endParaRPr lang="en-US" altLang="zh-CN" sz="21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lang="en-US" altLang="zh-CN" sz="2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netstat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-</a:t>
            </a:r>
            <a:r>
              <a:rPr lang="en-US" altLang="zh-CN" sz="2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ano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| </a:t>
            </a:r>
            <a:r>
              <a:rPr lang="en-US" altLang="zh-CN" sz="21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findstr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"5037" |more</a:t>
            </a:r>
            <a:r>
              <a:rPr lang="zh-CN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，查看那些程序占用了</a:t>
            </a:r>
            <a:r>
              <a:rPr lang="en-US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5037</a:t>
            </a:r>
            <a:r>
              <a:rPr lang="zh-CN" altLang="zh-CN" sz="2100" dirty="0">
                <a:latin typeface="华文楷体" panose="02010600040101010101" pitchFamily="2" charset="-122"/>
                <a:ea typeface="华文楷体" panose="02010600040101010101" pitchFamily="2" charset="-122"/>
              </a:rPr>
              <a:t>端口</a:t>
            </a:r>
          </a:p>
          <a:p>
            <a:pPr marL="0" indent="0">
              <a:buNone/>
            </a:pPr>
            <a:endParaRPr lang="en-US" altLang="zh-CN" sz="21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可能存在的报错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31640" y="2420888"/>
            <a:ext cx="5486400" cy="116014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581033"/>
            <a:ext cx="4806506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698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显示当前运行的虚拟设备：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adb devices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查看adb所支持的所有命令：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adb –help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查看adb的版本序列号：adb version	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在模拟器安装软件：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adb install –r  *.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apk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在模拟器卸载软件：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adb uninstall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　包名　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向模拟器中传输文件：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adb push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从模拟器中获取文件：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adb pull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进入模拟器的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shell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模式：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adb shell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重启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server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adb start-server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关闭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server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adb kill-server</a:t>
            </a:r>
          </a:p>
          <a:p>
            <a:pPr lvl="1">
              <a:lnSpc>
                <a:spcPct val="90000"/>
              </a:lnSpc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68560" y="-99392"/>
            <a:ext cx="8229600" cy="1143000"/>
          </a:xfrm>
        </p:spPr>
        <p:txBody>
          <a:bodyPr/>
          <a:lstStyle/>
          <a:p>
            <a:r>
              <a:rPr lang="zh-CN" altLang="en-US" dirty="0"/>
              <a:t>常见</a:t>
            </a:r>
            <a:r>
              <a:rPr lang="en-US" altLang="zh-CN" dirty="0"/>
              <a:t>adb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437112"/>
            <a:ext cx="383857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5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adb devices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　可能包含三种状态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device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：表示设备或模拟器已经连接到服务器上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offline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：表示设备没有连接到服务器上或者没有响应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no device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：表示没有设备连接。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90000"/>
              </a:lnSpc>
            </a:pP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764704"/>
          </a:xfrm>
        </p:spPr>
        <p:txBody>
          <a:bodyPr/>
          <a:lstStyle/>
          <a:p>
            <a:r>
              <a:rPr lang="zh-CN" altLang="en-US" dirty="0" smtClean="0"/>
              <a:t>查看状态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07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adb install  –r  *.</a:t>
            </a:r>
            <a:r>
              <a:rPr lang="en-US" altLang="zh-CN" sz="2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apk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1" indent="0">
              <a:buNone/>
            </a:pP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1" indent="0">
              <a:buNone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只连接一个设备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sz="2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adb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　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install 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　安装包路径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连接多个设备，需要指定</a:t>
            </a: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一个设备</a:t>
            </a:r>
            <a:endParaRPr lang="zh-CN" altLang="en-US" sz="3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adb  –s </a:t>
            </a:r>
            <a:r>
              <a:rPr lang="zh-CN" altLang="en-US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设备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序列号　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install 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安装包路径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1" indent="0">
              <a:buNone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覆盖安装，保留数据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adb  –s </a:t>
            </a:r>
            <a:r>
              <a:rPr lang="zh-CN" altLang="en-US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设备序列号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　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install  </a:t>
            </a:r>
            <a:r>
              <a:rPr lang="en-US" altLang="zh-CN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-r 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安装包路径</a:t>
            </a: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adb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-s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192.168.56.101:5555  install  - r  E:/test.apk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08" y="0"/>
            <a:ext cx="9129192" cy="764704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adb</a:t>
            </a:r>
            <a:r>
              <a:rPr lang="zh-CN" altLang="en-US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命令</a:t>
            </a:r>
            <a:r>
              <a:rPr lang="en-US" altLang="zh-CN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---</a:t>
            </a:r>
            <a:r>
              <a:rPr lang="zh-CN" altLang="en-US" sz="4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安装</a:t>
            </a:r>
            <a:endParaRPr lang="zh-CN" altLang="en-US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026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39" y="1628800"/>
            <a:ext cx="8712968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adb  –s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设备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名称　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uninstall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　应用的包名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保留配置和缓存文件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adb  –s 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设备名称　</a:t>
            </a:r>
            <a:r>
              <a:rPr lang="en-US" altLang="zh-CN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shell pm  uninstall  -k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　应用的包名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adb -s 192.168.56.101:5555 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uninstall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com.example.think.today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或者使用两条命令完成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adb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　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shell </a:t>
            </a:r>
            <a:r>
              <a:rPr lang="en-US" altLang="zh-CN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pm  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uninstall  -k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　应用的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包名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adb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-s 192.168.56.101:5555  uninstall</a:t>
            </a:r>
          </a:p>
          <a:p>
            <a:pPr marL="0" indent="0"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com.example.think.today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000" b="1" kern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adb</a:t>
            </a:r>
            <a:r>
              <a:rPr lang="zh-CN" altLang="en-US" sz="4000" b="1" kern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命令</a:t>
            </a:r>
            <a:r>
              <a:rPr lang="en-US" altLang="zh-CN" sz="4000" b="1" kern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---</a:t>
            </a:r>
            <a:r>
              <a:rPr lang="zh-CN" altLang="en-US" sz="4000" b="1" kern="1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卸载</a:t>
            </a:r>
          </a:p>
        </p:txBody>
      </p:sp>
    </p:spTree>
    <p:extLst>
      <p:ext uri="{BB962C8B-B14F-4D97-AF65-F5344CB8AC3E}">
        <p14:creationId xmlns:p14="http://schemas.microsoft.com/office/powerpoint/2010/main" val="297614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endParaRPr lang="en-US" altLang="zh-CN" dirty="0" smtClean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adb  push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　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PC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源文件　　设备的路径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adb  pull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　设备文件　　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PC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的路径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1" indent="0"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adb push  d:/demo/a.bat   /data/ 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adb -s 192.168.56.101:5555  pull   /data/a.bat    d:/demo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4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mb1</Template>
  <TotalTime>1588</TotalTime>
  <Words>618</Words>
  <Application>Microsoft Office PowerPoint</Application>
  <PresentationFormat>全屏显示(4:3)</PresentationFormat>
  <Paragraphs>101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moban</vt:lpstr>
      <vt:lpstr>ADB  命令</vt:lpstr>
      <vt:lpstr>命令行调试adb</vt:lpstr>
      <vt:lpstr>ADB工作原理</vt:lpstr>
      <vt:lpstr>可能存在的报错</vt:lpstr>
      <vt:lpstr>常见adb命令</vt:lpstr>
      <vt:lpstr>查看状态</vt:lpstr>
      <vt:lpstr>adb命令---安装</vt:lpstr>
      <vt:lpstr>adb命令---卸载</vt:lpstr>
      <vt:lpstr>PowerPoint 演示文稿</vt:lpstr>
      <vt:lpstr>PowerPoint 演示文稿</vt:lpstr>
      <vt:lpstr>adb shell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App的开发</dc:title>
  <dc:creator>admin</dc:creator>
  <cp:lastModifiedBy>admin</cp:lastModifiedBy>
  <cp:revision>110</cp:revision>
  <dcterms:created xsi:type="dcterms:W3CDTF">2016-05-26T09:11:18Z</dcterms:created>
  <dcterms:modified xsi:type="dcterms:W3CDTF">2017-02-22T02:02:55Z</dcterms:modified>
</cp:coreProperties>
</file>