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6" r:id="rId3"/>
    <p:sldId id="257" r:id="rId4"/>
    <p:sldId id="277" r:id="rId5"/>
    <p:sldId id="262" r:id="rId6"/>
    <p:sldId id="282" r:id="rId7"/>
    <p:sldId id="263" r:id="rId8"/>
    <p:sldId id="261" r:id="rId9"/>
    <p:sldId id="283" r:id="rId10"/>
    <p:sldId id="284" r:id="rId11"/>
    <p:sldId id="260" r:id="rId12"/>
    <p:sldId id="265" r:id="rId13"/>
    <p:sldId id="267" r:id="rId14"/>
    <p:sldId id="285" r:id="rId15"/>
    <p:sldId id="286" r:id="rId16"/>
    <p:sldId id="287" r:id="rId17"/>
    <p:sldId id="271" r:id="rId18"/>
    <p:sldId id="276" r:id="rId19"/>
    <p:sldId id="289" r:id="rId20"/>
    <p:sldId id="290" r:id="rId21"/>
    <p:sldId id="29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1BDE56-F772-4F8E-A7EC-6243F7A76450}">
          <p14:sldIdLst>
            <p14:sldId id="256"/>
            <p14:sldId id="266"/>
            <p14:sldId id="257"/>
            <p14:sldId id="277"/>
            <p14:sldId id="262"/>
            <p14:sldId id="282"/>
            <p14:sldId id="263"/>
            <p14:sldId id="261"/>
            <p14:sldId id="283"/>
            <p14:sldId id="284"/>
            <p14:sldId id="260"/>
            <p14:sldId id="265"/>
            <p14:sldId id="267"/>
            <p14:sldId id="285"/>
            <p14:sldId id="286"/>
            <p14:sldId id="287"/>
            <p14:sldId id="271"/>
            <p14:sldId id="276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0" autoAdjust="0"/>
    <p:restoredTop sz="93727" autoAdjust="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4742-2766-41AC-8F27-51B4E3E3C8DF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0D25C-5655-4B3A-AEDA-610DCCD3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2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4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8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E:\android-code\platform_development\cmds\monkey\src\com\android\commands\monkey  MonkeySourceRandom.java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81886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test/monke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droid/platform_development/tree/master/cmds/monkey/src/com/android/commands/monke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itchFamily="34" charset="0"/>
              </a:rPr>
              <a:t>monkey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itchFamily="34" charset="0"/>
              </a:rPr>
              <a:t>工具的使用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触摸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事件百分比，（一个在屏幕单一位置的按下抬起事件）即参数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-touch</a:t>
            </a:r>
          </a:p>
          <a:p>
            <a:pPr marL="0" indent="0">
              <a:buNone/>
            </a:pP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：滑动事件百分比，（先在一个位置手指按下，滑动一段距离后再抬起手指的手势）即参数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-motion</a:t>
            </a:r>
          </a:p>
          <a:p>
            <a:pPr marL="0" indent="0">
              <a:buNone/>
            </a:pP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：缩放事件百分比，即参数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pct-pinchzoom</a:t>
            </a:r>
            <a:endParaRPr lang="en-US" altLang="zh-CN" sz="8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：轨迹球事件百分比，（一系列随机移动单击事件，</a:t>
            </a:r>
            <a:r>
              <a:rPr lang="zh-CN" altLang="en-US" sz="8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智能手机上已经没有了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，就是类似手柄的方向键一样）即参数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-trackball</a:t>
            </a:r>
          </a:p>
          <a:p>
            <a:pPr marL="0" indent="0">
              <a:buNone/>
            </a:pP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：屏幕旋转事件百分比，即参数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-rotation</a:t>
            </a:r>
          </a:p>
          <a:p>
            <a:pPr marL="0" indent="0">
              <a:buNone/>
            </a:pPr>
            <a:r>
              <a:rPr lang="en-US" altLang="zh-CN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基本导航事件百分比，（</a:t>
            </a:r>
            <a:r>
              <a:rPr lang="zh-CN" altLang="en-US" sz="8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老手机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的上下左右键，智能机上没有）即参数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pct-nav</a:t>
            </a:r>
            <a:endParaRPr lang="en-US" altLang="zh-CN" sz="8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主要导航事件百分比，（中间按键、回退按键、菜单按键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pct-majornav</a:t>
            </a:r>
            <a:endParaRPr lang="en-US" altLang="zh-CN" sz="8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：系统事件百分比，（如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Home, Back, Start Call, End Call,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音量控制）即参数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pct-syskeys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Activity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启动事件百分比，即参数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pct-appswitch</a:t>
            </a:r>
            <a:endParaRPr lang="en-US" altLang="zh-CN" sz="8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键盘翻转事件百分比，（点击输入框，键盘弹起，点击输入框以外区域，键盘</a:t>
            </a:r>
            <a:r>
              <a:rPr lang="zh-CN" altLang="en-US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收回）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-flip</a:t>
            </a:r>
          </a:p>
          <a:p>
            <a:pPr marL="0" indent="0">
              <a:buNone/>
            </a:pP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：其他事件百分比，即参数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pct-anyevent</a:t>
            </a:r>
            <a:endParaRPr lang="en-US" altLang="zh-CN" sz="8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67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找出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出错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的地方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里面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出错前的一些事件动作，并手动执行该动作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若以上步骤不能找出，可以再次执行，注意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seed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值保持一致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注意第一个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switch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以及其他异常信息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928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ANR</a:t>
            </a:r>
            <a:r>
              <a:rPr lang="zh-CN" altLang="en-US" dirty="0" smtClean="0"/>
              <a:t>问题：在日志中搜索“</a:t>
            </a:r>
            <a:r>
              <a:rPr lang="en-US" altLang="zh-CN" dirty="0" err="1"/>
              <a:t>ANR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崩溃问题：</a:t>
            </a:r>
            <a:r>
              <a:rPr lang="zh-CN" altLang="en-US" dirty="0"/>
              <a:t>在日志中搜索</a:t>
            </a:r>
            <a:r>
              <a:rPr lang="zh-CN" altLang="en-US" dirty="0" smtClean="0"/>
              <a:t>“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Application Not Responding</a:t>
            </a:r>
            <a:r>
              <a:rPr lang="zh-CN" altLang="en-US" dirty="0" smtClean="0"/>
              <a:t>，在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上，如果应用有一段时间不够灵敏，系统会向用户显示一个对话框。“强制关闭或等待”。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 smtClean="0"/>
              <a:t>测试的目的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产品功能稳定之后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 smtClean="0"/>
              <a:t>的运行时机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9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的基本使用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的在项目中的应用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4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延迟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shell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–p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com.android.calendar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–v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1000 -- throttle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随机事件，每次间隔事件为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毫秒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throttle &lt;milliseconds&gt;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　在事件之间插入固定延迟。通过这个选项可以减缓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的执行速度。如果不指定该选项，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将不会被延迟，事件将尽可能快地被生成和发送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事件百分比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shell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–p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com.android.calendar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--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throttle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 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-touch 10  --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-motion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  -s 1234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v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向日历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次随机事件，每次间隔事件为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毫秒，其中设定触屏的事件占比为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10%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，滑动事件占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20%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-touch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　设置在整个过程中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点击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操作所占的百分比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--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pct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-motion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滑动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在所有操作中的百分比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/>
              <a:t>-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伪随机数生成器的种子值，前后两次执行将会生成相同的事件序列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--ignore-crashes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   通常，当应用程序崩溃或发生任何失控异常时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停止运行。如果设置此选项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继续向系统发送事件，直到计数完成。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70000"/>
              </a:lnSpc>
            </a:pP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--ignore-timeouts    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通常，当应用程序发生任何超时错误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如“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Application Not Responding”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对话框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停止运行。如果设置此选项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继续向系统发送事件，直到计数完成。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shell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包名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--throttle  500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ignore-crashes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--ignore-timeouts --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ignore-security-exceptions --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ignore-native-crashes --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monitor-native-crashes  -v -v  -v 1000000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D:/monkey.log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向系统发送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1000000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次随机事件，各个随机事件的时间间隔为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500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毫秒，测试过程忽略安全、超时、崩溃等异常。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项目实测命令</a:t>
            </a:r>
          </a:p>
        </p:txBody>
      </p:sp>
    </p:spTree>
    <p:extLst>
      <p:ext uri="{BB962C8B-B14F-4D97-AF65-F5344CB8AC3E}">
        <p14:creationId xmlns:p14="http://schemas.microsoft.com/office/powerpoint/2010/main" val="35355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案例分析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5938"/>
            <a:ext cx="65516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35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的基本使用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的在项目中的应用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连接真机，不稳定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一般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本身连接不够稳定，可以提升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的供电量，不要使用一般的连接线。检查是否是接触不良。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执行过程中有时候会触碰到通知栏等其他地方，如何避免？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官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网下载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源代码，进行二次开发。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命令的使用需要组合多种参数方式来实现覆盖</a:t>
            </a:r>
          </a:p>
        </p:txBody>
      </p:sp>
    </p:spTree>
    <p:extLst>
      <p:ext uri="{BB962C8B-B14F-4D97-AF65-F5344CB8AC3E}">
        <p14:creationId xmlns:p14="http://schemas.microsoft.com/office/powerpoint/2010/main" val="60965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练习使用的包名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com.android.calculator2</a:t>
            </a: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com.android.browser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com.android.music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com.android.email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com.android.contacts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com.android.camera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554461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系统自带的一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个命令行工具，可以运行在</a:t>
            </a:r>
            <a:r>
              <a:rPr lang="en-US" altLang="zh-CN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模拟器里或真实设备中。它可以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测应用发送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伪随机</a:t>
            </a:r>
            <a:r>
              <a:rPr lang="en-US" altLang="zh-CN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(pseudo-random)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的用户事件流</a:t>
            </a:r>
            <a:r>
              <a:rPr lang="en-US" altLang="zh-CN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如点击、触摸、手势等</a:t>
            </a:r>
            <a:r>
              <a:rPr lang="en-US" altLang="zh-CN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，实现对应用程序进行测试的目的。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 </a:t>
            </a:r>
            <a:r>
              <a:rPr lang="en-US" altLang="zh-CN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 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测试是一种为了测试软件的稳定性、健壮性的快速有效的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  <a:endParaRPr lang="en-US" altLang="zh-CN" sz="3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的特征</a:t>
            </a:r>
            <a:endParaRPr lang="en-US" altLang="zh-CN" sz="3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测试的对象仅为应用程序包，有一定的局限性。</a:t>
            </a:r>
            <a:endParaRPr lang="en-US" altLang="zh-CN" sz="3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zh-CN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使用的事件流数据流是随机的，不能进行自定义。</a:t>
            </a:r>
            <a:endParaRPr lang="en-US" altLang="zh-CN" sz="3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sz="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的对象，事件数量，类型，频率等进行设置</a:t>
            </a:r>
            <a:r>
              <a:rPr lang="zh-CN" altLang="en-US" sz="3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3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官方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文档：</a:t>
            </a:r>
            <a:r>
              <a:rPr lang="en-US" altLang="zh-CN" sz="3100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https://</a:t>
            </a:r>
            <a:r>
              <a:rPr lang="en-US" altLang="zh-CN" sz="31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developer.android.com/studio/test/monkey.html</a:t>
            </a:r>
            <a:endParaRPr lang="en-US" altLang="zh-CN" sz="3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源码：</a:t>
            </a:r>
            <a:r>
              <a:rPr lang="en-US" altLang="zh-CN" sz="3100" dirty="0"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https://</a:t>
            </a:r>
            <a:r>
              <a:rPr lang="en-US" altLang="zh-CN" sz="31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github.com/android/platform_development/tree/master/cmds/monkey/src/com/android/commands/monkey</a:t>
            </a:r>
            <a:endParaRPr lang="en-US" altLang="zh-CN" sz="3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是什么？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0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系统自带，使用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语言写成，在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文件系统中的存放路径是：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system/framework/monkey.jar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monkey.jar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程序是由一个名为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monkey”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脚本来启动执行，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文件系统中的存放路径 是：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system/bin/monkey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这样就可以通过在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窗口中执行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shell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｛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命令参数｝来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是什么在哪？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r="27507"/>
          <a:stretch/>
        </p:blipFill>
        <p:spPr bwMode="auto">
          <a:xfrm>
            <a:off x="8964488" y="2420888"/>
            <a:ext cx="1872343" cy="312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62065"/>
            <a:ext cx="5962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4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启动模拟器或者连接真机，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devices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760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确定被测应用的包名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760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发一条测试命令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8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的基本使用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的在项目中的应用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4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方式一：问开发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方式二：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uiautomatorviewer.bat</a:t>
            </a: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　　查看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AppData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\Local\Android\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sdk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\tools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：自己去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找，在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cmd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输入命令后，操作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shell</a:t>
            </a:r>
          </a:p>
          <a:p>
            <a:pPr lvl="1"/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logcat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|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grep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START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如何确定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被测应用的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包名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45224"/>
            <a:ext cx="62865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shell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　包名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–v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–p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com.android.calendar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1000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向日历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次随机事件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　包名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是指定测试的程序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-v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参数打印信息的详细级别，可以跟多个（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0~2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级） 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默认级别是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0: -v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只打印测试执行发送给被测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Activity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的事件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级别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1: -v -v 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增加了哪些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Activity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被选中，将在信息中被输出。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级别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2: -v -v -v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打印哪些应用已经安装了但是却没有被选中的信息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被也输出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monkey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0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monkey</a:t>
            </a:r>
            <a:r>
              <a:rPr lang="zh-CN" altLang="en-US" dirty="0" smtClean="0"/>
              <a:t>结果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61436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39094"/>
            <a:ext cx="39243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1495</TotalTime>
  <Words>742</Words>
  <Application>Microsoft Office PowerPoint</Application>
  <PresentationFormat>全屏显示(4:3)</PresentationFormat>
  <Paragraphs>107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moban</vt:lpstr>
      <vt:lpstr>monkey工具的使用</vt:lpstr>
      <vt:lpstr>本章大纲</vt:lpstr>
      <vt:lpstr>monkey是什么？</vt:lpstr>
      <vt:lpstr>monkey是什么在哪？</vt:lpstr>
      <vt:lpstr>monkey使用步骤</vt:lpstr>
      <vt:lpstr>本章大纲</vt:lpstr>
      <vt:lpstr>如何确定被测应用的包名</vt:lpstr>
      <vt:lpstr>monkey语法</vt:lpstr>
      <vt:lpstr>monkey结果分析</vt:lpstr>
      <vt:lpstr>PowerPoint 演示文稿</vt:lpstr>
      <vt:lpstr>monkey结果分析</vt:lpstr>
      <vt:lpstr>monkey测试的目的</vt:lpstr>
      <vt:lpstr>monkey的运行时机</vt:lpstr>
      <vt:lpstr>本章大纲</vt:lpstr>
      <vt:lpstr>延迟</vt:lpstr>
      <vt:lpstr>事件百分比</vt:lpstr>
      <vt:lpstr>PowerPoint 演示文稿</vt:lpstr>
      <vt:lpstr>项目实测命令</vt:lpstr>
      <vt:lpstr>案例分析</vt:lpstr>
      <vt:lpstr>常见问题</vt:lpstr>
      <vt:lpstr>练习使用的包名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四大组件</dc:title>
  <dc:creator>admin</dc:creator>
  <cp:lastModifiedBy>admin</cp:lastModifiedBy>
  <cp:revision>111</cp:revision>
  <dcterms:created xsi:type="dcterms:W3CDTF">2016-06-30T07:32:14Z</dcterms:created>
  <dcterms:modified xsi:type="dcterms:W3CDTF">2017-02-22T07:09:47Z</dcterms:modified>
</cp:coreProperties>
</file>