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7" r:id="rId2"/>
    <p:sldId id="259" r:id="rId3"/>
    <p:sldId id="280" r:id="rId4"/>
    <p:sldId id="281" r:id="rId5"/>
    <p:sldId id="282" r:id="rId6"/>
    <p:sldId id="284" r:id="rId7"/>
    <p:sldId id="283" r:id="rId8"/>
    <p:sldId id="285" r:id="rId9"/>
    <p:sldId id="327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12" r:id="rId24"/>
    <p:sldId id="298" r:id="rId25"/>
    <p:sldId id="300" r:id="rId26"/>
    <p:sldId id="301" r:id="rId27"/>
    <p:sldId id="302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03" r:id="rId37"/>
    <p:sldId id="304" r:id="rId38"/>
    <p:sldId id="315" r:id="rId39"/>
    <p:sldId id="316" r:id="rId40"/>
    <p:sldId id="317" r:id="rId41"/>
    <p:sldId id="314" r:id="rId42"/>
    <p:sldId id="318" r:id="rId43"/>
    <p:sldId id="319" r:id="rId44"/>
    <p:sldId id="320" r:id="rId45"/>
    <p:sldId id="321" r:id="rId46"/>
    <p:sldId id="322" r:id="rId47"/>
    <p:sldId id="323" r:id="rId48"/>
    <p:sldId id="325" r:id="rId49"/>
    <p:sldId id="326" r:id="rId50"/>
    <p:sldId id="274" r:id="rId5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92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2018/3/7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753571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390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067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地图展示：包括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图、卫星图、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图地图展示。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地图操作：提供平移、缩放、双指手势操作、底图旋转等地图相关操作。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自定义绘制：提供自定义绘制点、线、面基本几何图形的功能。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地图搜索：提供根据关键字进行范围检索、城市检索和周边检索。且支持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云检索用户自有数据。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详情查询：提供餐饮类的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的详细信息查看（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Place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详情）。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线路规划：提供公交、驾车和步行三种类型，多种方案（不含地铁、时间优先、最少换乘、最少步行）的线路规划。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地理编码：提供地址信息与坐标之间的相互转换。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位置标注：提供一个或多个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位置标注，且支持用户自定义图标。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实时路况：提供城市实时交通路况信息图。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离线地图：提供离线地图功能，可节省用户流量。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定位：采用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WIFI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、基站、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混合定位模式，请使用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获取定位信息，使用地图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定位图层进行位置展示。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Point of Information”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的缩写，可以翻译成“信息点”，每个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包含四方面信息，名称、类别、经度纬度、附近的酒店饭店商铺等信息。我们可以叫它为“导航地图信息”，导航地图数据是整个导航产业的基石。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dirty="0" smtClean="0"/>
              <a:t>LBS </a:t>
            </a:r>
            <a:r>
              <a:rPr lang="zh-CN" altLang="en-US" dirty="0" smtClean="0"/>
              <a:t>（基于位置服务）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DE3C99-BE39-4E81-80C4-7951C28F33BA}" type="datetime1">
              <a:rPr lang="zh-CN" altLang="en-US" smtClean="0"/>
              <a:t>2018/3/7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4304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目前智能手机的使用已经越来越普遍，手机定位也是手机上的一个核心基础功能。举一个常见的应用如叫车，司机需要知道你在哪里，同时打车软件也需要基于司机和乘客的位置规划一条路线，让司机更高效的行驶到用户这里。这就是典型的定位服务的应用。当然，除去这种应用，用户位置本身的展示，也是地图产品中不可缺少的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定位的手段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手段之一：调用系统级定位能力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手段之二：调用第三方定位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E0BA3F-CD87-40F3-9607-84ACB69F1088}" type="datetime1">
              <a:rPr lang="zh-CN" altLang="en-US" smtClean="0"/>
              <a:t>2018/3/7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7489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4391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基础定位：开发包体积最小，但只包含基础定位能力（</a:t>
            </a:r>
            <a:r>
              <a:rPr lang="en-US" altLang="zh-CN" dirty="0" smtClean="0"/>
              <a:t>GPS/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基站）、基础位置描述能力；</a:t>
            </a:r>
          </a:p>
          <a:p>
            <a:r>
              <a:rPr lang="en-US" altLang="zh-CN" dirty="0" smtClean="0"/>
              <a:t>LBS</a:t>
            </a:r>
            <a:r>
              <a:rPr lang="zh-CN" altLang="en-US" dirty="0" smtClean="0"/>
              <a:t>云检索：包括</a:t>
            </a:r>
            <a:r>
              <a:rPr lang="en-US" altLang="zh-CN" dirty="0" smtClean="0"/>
              <a:t>LBS</a:t>
            </a:r>
            <a:r>
              <a:rPr lang="zh-CN" altLang="en-US" dirty="0" smtClean="0"/>
              <a:t>云检索（周边、区域、城市内、详情）；</a:t>
            </a:r>
          </a:p>
          <a:p>
            <a:r>
              <a:rPr lang="zh-CN" altLang="en-US" dirty="0" smtClean="0"/>
              <a:t>基础地图：包括基础地图、卫星图、路况图、室内图和各种覆盖物，及与地图相关的操作、事件监听，支持个性化地图，适配</a:t>
            </a:r>
            <a:r>
              <a:rPr lang="en-US" altLang="zh-CN" dirty="0" smtClean="0"/>
              <a:t>Android Wear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计算工具：包括距离计算、坐标转换、调起百度地图导航等功能；</a:t>
            </a:r>
          </a:p>
          <a:p>
            <a:r>
              <a:rPr lang="zh-CN" altLang="en-US" dirty="0" smtClean="0"/>
              <a:t>周边雷达：利用周边雷达功能，开发者可在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内低成本、快速实现查找周边使用相同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的用户位置的功能；</a:t>
            </a:r>
          </a:p>
          <a:p>
            <a:r>
              <a:rPr lang="zh-CN" altLang="en-US" dirty="0" smtClean="0"/>
              <a:t>检索功能：包括</a:t>
            </a:r>
            <a:r>
              <a:rPr lang="en-US" altLang="zh-CN" dirty="0" smtClean="0"/>
              <a:t>POI</a:t>
            </a:r>
            <a:r>
              <a:rPr lang="zh-CN" altLang="en-US" dirty="0" smtClean="0"/>
              <a:t>检索，室内</a:t>
            </a:r>
            <a:r>
              <a:rPr lang="en-US" altLang="zh-CN" dirty="0" smtClean="0"/>
              <a:t>POI</a:t>
            </a:r>
            <a:r>
              <a:rPr lang="zh-CN" altLang="en-US" dirty="0" smtClean="0"/>
              <a:t>检索，行政区边界数据检索，公交信息查询，路线规划，地理编码查询，在线建议检索，短串分享等；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69264E-C39C-43B0-8DF2-6B65197FC032}" type="datetime1">
              <a:rPr lang="zh-CN" altLang="en-US" smtClean="0"/>
              <a:t>2018/3/7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14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18ABE8-BC13-41BA-A0C8-190F802659E0}" type="datetime1">
              <a:rPr lang="zh-CN" altLang="en-US" smtClean="0"/>
              <a:t>2018/3/7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8730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bsyun.baidu.com/index.php?title=androidsdk/sdkandev-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bsyun.baidu.com/apiconsole/key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bsyun.baidu.com/apiconsole/key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283976" y="158999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en-US" altLang="zh-CN" smtClean="0"/>
              <a:t>SDK</a:t>
            </a:r>
            <a:r>
              <a:rPr lang="zh-CN" altLang="en-US" smtClean="0"/>
              <a:t>下载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7285" y="1347648"/>
            <a:ext cx="7920660" cy="178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开发资源下载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3"/>
              </a:rPr>
              <a:t>http://lbsyun.baidu.com/index.php?title=androidsdk/sdkandev-download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en-US" altLang="zh-CN" smtClean="0"/>
              <a:t>SDK</a:t>
            </a:r>
            <a:r>
              <a:rPr lang="zh-CN" altLang="en-US" smtClean="0"/>
              <a:t>下载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60" y="771600"/>
            <a:ext cx="5472456" cy="4178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 bwMode="auto">
          <a:xfrm>
            <a:off x="1691760" y="4443906"/>
            <a:ext cx="1419302" cy="50634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00" y="1096279"/>
            <a:ext cx="3714286" cy="3390476"/>
          </a:xfrm>
          <a:prstGeom prst="rect">
            <a:avLst/>
          </a:prstGeom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en-US" altLang="zh-CN" smtClean="0"/>
              <a:t>SDK</a:t>
            </a:r>
            <a:r>
              <a:rPr lang="zh-CN" altLang="en-US" smtClean="0"/>
              <a:t>下载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213440" y="1067122"/>
            <a:ext cx="3714286" cy="285680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97" y="1851690"/>
            <a:ext cx="1152381" cy="14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 bwMode="auto">
          <a:xfrm>
            <a:off x="3213440" y="4009569"/>
            <a:ext cx="3714286" cy="50634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2061344" y="2292889"/>
            <a:ext cx="978408" cy="4846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64216" y="2255001"/>
            <a:ext cx="1494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en-US" altLang="zh-CN" sz="2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4216" y="4009569"/>
            <a:ext cx="1494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2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16012" y="2441575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5682" y="1131630"/>
            <a:ext cx="7704642" cy="276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ts val="3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在使用百度地图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为您提供的各种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能力之前，您需要获取百度地图移动版的开发密钥，该密钥与您的百度账户相关联。因此，您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必须先有百度帐户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，才能获得开发密钥。并且，该密钥与您创建的过程名称有关。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ts val="3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AK(API Key)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的申请地址为：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ts val="3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http://lbsyun.baidu.com/apiconsole/key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登录</a:t>
            </a:r>
            <a:r>
              <a:rPr lang="zh-CN" altLang="en-US"/>
              <a:t>百度</a:t>
            </a:r>
            <a:r>
              <a:rPr lang="zh-CN" altLang="en-US" smtClean="0"/>
              <a:t>账号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119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、登录百度账号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控制台页面，若您未登录百度账号，将会进入百度账号登录页面。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4818" name="Picture 2" descr="http://wiki.lbsyun.baidu.com/cms/androidsdk/img/ke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34" y="2026646"/>
            <a:ext cx="5616468" cy="29531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2" y="2026351"/>
            <a:ext cx="6556348" cy="30146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开发</a:t>
            </a:r>
            <a:r>
              <a:rPr lang="zh-CN" altLang="en-US"/>
              <a:t>者</a:t>
            </a:r>
            <a:r>
              <a:rPr lang="zh-CN" altLang="en-US" smtClean="0"/>
              <a:t>激活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119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、开发者激活</a:t>
            </a:r>
          </a:p>
          <a:p>
            <a:pPr indent="360000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如果该百度账号之前没有激活过，则需要进行百度地图开放平台开发者激活。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登陆</a:t>
            </a:r>
            <a:r>
              <a:rPr lang="en-US" altLang="zh-CN"/>
              <a:t>API</a:t>
            </a:r>
            <a:r>
              <a:rPr lang="zh-CN" altLang="en-US"/>
              <a:t>控制台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5682" y="849212"/>
            <a:ext cx="7848654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、登陆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控制台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控制台页面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http://lbsyun.baidu.com/apiconsole/key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986" name="Picture 2" descr="ke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39" y="1779684"/>
            <a:ext cx="7453315" cy="30242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创建应用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、创建应用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创建应用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5058" name="Picture 2" descr="ke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6" y="1779684"/>
            <a:ext cx="7410450" cy="25050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78271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- </a:t>
            </a:r>
            <a:r>
              <a:rPr lang="zh-CN" altLang="en-US"/>
              <a:t>创建应用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进入创建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页面，输入应用名称，将应用类型改为：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"Android SDK"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034" name="Picture 2" descr="key4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02" y="1802671"/>
            <a:ext cx="4536378" cy="3224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1113" y="2069427"/>
            <a:ext cx="3816318" cy="2937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- </a:t>
            </a:r>
            <a:r>
              <a:rPr lang="zh-CN" altLang="en-US"/>
              <a:t>创建应用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85438" y="813841"/>
            <a:ext cx="73177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在应用类型选为“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SDK”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后，需要配置应用的安全码，配置安全码需要获取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发布版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开发版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包名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三部分（获取方法见后）。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47823" y="3435822"/>
            <a:ext cx="3924327" cy="72006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699594"/>
            <a:ext cx="731773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在输入安全码后，点击“确定”完成应用的配置工作。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32" y="1408367"/>
            <a:ext cx="3958155" cy="3585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699" y="771600"/>
            <a:ext cx="73177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此时将会得到一个创建的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AK(API Key)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，请妥善保管所申请的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。到这就可以使用新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来完成开发工作了。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15" y="2026569"/>
            <a:ext cx="7561905" cy="2533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获取安全码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393957" y="1131630"/>
            <a:ext cx="8568714" cy="32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、获取安全码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安全码的组成规则为：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签名证书的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packagename(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包名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360000"/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例如：</a:t>
            </a:r>
          </a:p>
          <a:p>
            <a:pPr indent="360000"/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以实际值为准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BB:0D:AC:74:D3:21:E1:43:67:71:9B:62:91:AF:A1:66:6E:44:5D:75</a:t>
            </a:r>
          </a:p>
          <a:p>
            <a:pPr indent="360000"/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包名：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以实际值为准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com.baidumap.demo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0" y="2738059"/>
            <a:ext cx="8157672" cy="13270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获取包名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983991"/>
            <a:ext cx="731773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获取包名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开发时，包名需要在文件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中查询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applictionId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35591" y="2712035"/>
            <a:ext cx="4032336" cy="40126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获取开发版</a:t>
            </a:r>
            <a:r>
              <a:rPr lang="en-US" altLang="zh-CN" smtClean="0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98576" y="677871"/>
            <a:ext cx="731773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获取开发版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</a:p>
          <a:p>
            <a:pPr indent="360000"/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方法一：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项目界面右侧点击“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Gradle”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，找到并双击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Tasks-&gt;android-&gt;signingReport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44" y="2298779"/>
            <a:ext cx="3168264" cy="2825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获取开发版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99694" y="922857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在信息输出框中显示开发版的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36" y="1396612"/>
            <a:ext cx="6066758" cy="33520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39" y="1851690"/>
            <a:ext cx="6180952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获取开发版</a:t>
            </a:r>
            <a:r>
              <a:rPr lang="en-US" altLang="zh-CN" smtClean="0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5682" y="653997"/>
            <a:ext cx="731773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如果在系统环境变量中设置了</a:t>
            </a:r>
            <a:r>
              <a:rPr lang="en-US" altLang="zh-CN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ANDROID_SDK_HOME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路径，则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打开终端进入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到该路径下的</a:t>
            </a:r>
            <a:r>
              <a:rPr lang="en-US" altLang="zh-CN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\.android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目录下，否则进入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C:\Users\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你的用户名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\.android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下，输入如下命令并回车：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keytool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-v -list -keystore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debug.keystore</a:t>
            </a:r>
            <a:endParaRPr lang="en-US" altLang="zh-CN" sz="20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36" y="2283726"/>
            <a:ext cx="5805610" cy="27683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</a:t>
            </a:r>
            <a:r>
              <a:rPr lang="zh-CN" altLang="en-US"/>
              <a:t>发布</a:t>
            </a:r>
            <a:r>
              <a:rPr lang="zh-CN" altLang="en-US" smtClean="0"/>
              <a:t>版</a:t>
            </a:r>
            <a:r>
              <a:rPr lang="en-US" altLang="zh-CN" smtClean="0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1020758" y="713078"/>
            <a:ext cx="73177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获取发布版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</a:p>
          <a:p>
            <a:pPr indent="360000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界面选择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 -&gt; Generate Signed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，打开创建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如果已经创建过则直接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既可，如果没有则点击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Create New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弹出窗口进行创建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69" y="2080318"/>
            <a:ext cx="4057143" cy="28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百度地图简介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8" y="2211720"/>
            <a:ext cx="2376198" cy="792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3491910" y="849212"/>
            <a:ext cx="5040420" cy="404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ts val="28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是为开发者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免费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一套基于百度地图服务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的应用接口，包括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iOS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、定位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、车联网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云等多种开发工具与服务，提供基本地图展现、搜索、定位、逆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地理编码、，适用于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端、移动端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、路线规划、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云存储与检索等功能服务器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等多种设备，多种操作系统下的地图应用开发。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740822"/>
            <a:ext cx="6120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创建页面输入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44" y="1279296"/>
            <a:ext cx="3942076" cy="3787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17655"/>
            <a:ext cx="7704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、选择刚刚创建的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，并输入库密码，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密码，然后点击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Next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64" y="1831363"/>
            <a:ext cx="4076190" cy="28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04088" y="827180"/>
            <a:ext cx="79442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 Type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中选择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release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Signature Versions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(Jar Signature)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Finish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48" y="1739900"/>
            <a:ext cx="615238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699594"/>
            <a:ext cx="720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界面中依次点击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-&gt; Project Structure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，然后按下图将创建好的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jks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文件添加到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6" y="1907528"/>
            <a:ext cx="5303936" cy="3127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1043706" y="771600"/>
            <a:ext cx="6840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、此时在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中会出现刚才创建的签名文件的相关信息。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12" y="1779684"/>
            <a:ext cx="6952381" cy="223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77790" y="699594"/>
            <a:ext cx="73945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、在终端中移动到保存之前创建好的签名文件所在路径，然后输入如下指令即可获取发布版的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keytool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-list -v -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keystore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keystore.jks</a:t>
            </a:r>
            <a:endParaRPr lang="zh-CN" altLang="en-US" sz="24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12" y="1961278"/>
            <a:ext cx="6473746" cy="3058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27640" y="324215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63691" y="1016658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、将之前下载的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开发库文件进行解压缩得到如下文档结构。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88" y="1957292"/>
            <a:ext cx="3085635" cy="7854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30" y="1922769"/>
            <a:ext cx="3249397" cy="1971857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3913323" y="2061985"/>
            <a:ext cx="1009580" cy="28802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83676" y="972761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、将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libs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里面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的文件全部引入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到项目工程中。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814" y="1582990"/>
            <a:ext cx="3713500" cy="2592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831991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 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中设置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文件路径，在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节点下添加如下内容。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76" y="3147798"/>
            <a:ext cx="6114286" cy="16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内容占位符 3"/>
          <p:cNvSpPr txBox="1">
            <a:spLocks/>
          </p:cNvSpPr>
          <p:nvPr/>
        </p:nvSpPr>
        <p:spPr>
          <a:xfrm>
            <a:off x="1313476" y="1757339"/>
            <a:ext cx="6114286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sourceSets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main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jniLibs.srcDirs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['libs']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百度地图简介</a:t>
            </a:r>
            <a:endParaRPr lang="zh-CN" altLang="en-US"/>
          </a:p>
        </p:txBody>
      </p:sp>
      <p:sp>
        <p:nvSpPr>
          <p:cNvPr id="5" name="TextBox 16"/>
          <p:cNvSpPr>
            <a:spLocks noChangeArrowheads="1"/>
          </p:cNvSpPr>
          <p:nvPr/>
        </p:nvSpPr>
        <p:spPr bwMode="auto">
          <a:xfrm>
            <a:off x="3752873" y="1131630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6"/>
          <p:cNvSpPr>
            <a:spLocks noChangeArrowheads="1"/>
          </p:cNvSpPr>
          <p:nvPr/>
        </p:nvSpPr>
        <p:spPr bwMode="auto">
          <a:xfrm>
            <a:off x="3752873" y="1750536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6"/>
          <p:cNvSpPr>
            <a:spLocks noChangeArrowheads="1"/>
          </p:cNvSpPr>
          <p:nvPr/>
        </p:nvSpPr>
        <p:spPr bwMode="auto">
          <a:xfrm>
            <a:off x="3752873" y="2369442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鹰眼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6"/>
          <p:cNvSpPr>
            <a:spLocks noChangeArrowheads="1"/>
          </p:cNvSpPr>
          <p:nvPr/>
        </p:nvSpPr>
        <p:spPr bwMode="auto">
          <a:xfrm>
            <a:off x="3752873" y="2988348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6"/>
          <p:cNvSpPr>
            <a:spLocks noChangeArrowheads="1"/>
          </p:cNvSpPr>
          <p:nvPr/>
        </p:nvSpPr>
        <p:spPr bwMode="auto">
          <a:xfrm>
            <a:off x="3752873" y="3607253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HUD 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6"/>
          <p:cNvSpPr>
            <a:spLocks noChangeArrowheads="1"/>
          </p:cNvSpPr>
          <p:nvPr/>
        </p:nvSpPr>
        <p:spPr bwMode="auto">
          <a:xfrm>
            <a:off x="3752873" y="4198733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8" y="2211720"/>
            <a:ext cx="2376198" cy="792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86848" y="817655"/>
            <a:ext cx="73177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、加载刚才引入的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文件，在项目结构列表中右键点击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BaiduLBS_Android.jar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文件，选择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As Library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，导入到工程中。对应在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生成工程所依赖的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文件说明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studio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百度地图工程配置完成。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35" y="3075792"/>
            <a:ext cx="6083961" cy="13681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635458" y="407487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8292" y="870611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、创建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hellloBaiduMap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工程，并按前面方法完成配置。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43" y="1739175"/>
            <a:ext cx="3434633" cy="3034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69120" y="656508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、申请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，并在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AndroidManifest.xml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节点中配置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的信息。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18" y="2928900"/>
            <a:ext cx="6361905" cy="20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1115712" y="1563665"/>
            <a:ext cx="6624552" cy="1227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meta-data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com.baidu.lbsapi.API_KEY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android:value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开发者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key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906310"/>
            <a:ext cx="7848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AndroidManifest.xml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中添加所需权限信息。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9664" y="1449181"/>
            <a:ext cx="8136678" cy="2922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android.permission.ACCESS_NETWORK_STATE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android.permission.INTERNET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com.android.launcher.permission.READ_SETTINGS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android.permission.WAKE_LOCK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android.permission.CHANGE_WIFI_STATE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android.permission.ACCESS_WIFI_STATE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android.permission.WRITE_EXTERNAL_STORAGE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android.permission.WRITE_SETTINGS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8" y="1275642"/>
            <a:ext cx="8390476" cy="283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699594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、在布局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文件中添加地图控件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72" y="2566828"/>
            <a:ext cx="5180366" cy="2433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1668948" y="1131630"/>
            <a:ext cx="5635215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com.baidu.mapapi.map.MapView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android:id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="@+id/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bmapView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android:layout_width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fill_parent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android:layout_height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fill_parent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android:clickable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="true" /&gt;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773323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、在应用程序创建时初始化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引用的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全局变量，创建地图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，管理地图生命周期。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88590" y="1664022"/>
            <a:ext cx="8156978" cy="3067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MainActivity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extends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AppCompatActivity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= null;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@Override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onCreate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(Bundle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savedInstanceState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 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super.onCreate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savedInstanceState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在使用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SDK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各组件之前初始化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context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信息，传入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ApplicationContext</a:t>
            </a:r>
            <a:endParaRPr lang="en-US" altLang="zh-CN" sz="1500" b="1" dirty="0">
              <a:solidFill>
                <a:srgbClr val="498DA4"/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注意该方法要再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setContentView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方法之前实现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SDKInitializer.initialize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getApplicationContext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setContentView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R.layout.activity_main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获取地图控件引用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= 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findViewById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R.id.bmapView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23646" y="849212"/>
            <a:ext cx="8640720" cy="424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Override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onDestroy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super.onDestroy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activity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onDestroy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时执行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mMapView.onDestroy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，实现地图生命周期管理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mMapView.onDestroy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}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@Override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onResume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super.onResume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activity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onResume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时执行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. 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onResume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()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，实现地图生命周期管理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mMapView.onResume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}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@Override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onPause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super.onPause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activity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onPause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时执行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. 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onPause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()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，实现地图生命周期管理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mMapView.onPause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}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251640" y="1048337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、运行程序，会出现如图效果。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54" y="339564"/>
            <a:ext cx="2715422" cy="4688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地图</a:t>
            </a:r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11670" y="1059624"/>
            <a:ext cx="6192516" cy="335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是一套基于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4.0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及以上版本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设备的应用程序接口。 您可以使用该套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开发适用于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系统移动设备的地图应用，通过调用地图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接口，您可以轻松访问百度地图服务和数据，构建功能丰富、交互性强的地图类应用程序。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1" y="1707678"/>
            <a:ext cx="1611389" cy="1611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地图</a:t>
            </a:r>
            <a:r>
              <a:rPr lang="en-US" altLang="zh-CN" smtClean="0"/>
              <a:t>SDK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1" y="1707678"/>
            <a:ext cx="1611389" cy="1611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1115712" y="1218089"/>
            <a:ext cx="2708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地图覆盖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68798" y="1192500"/>
            <a:ext cx="3163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调启百度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周边雷达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特色功能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Wear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定位</a:t>
            </a:r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83676" y="932746"/>
            <a:ext cx="5616468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移动端应用提供的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一套简单易用的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定位服务接口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，专注于为广大开发者提供最好的综合定位服务，通过使用百度定位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，开发者可以轻松为应用程序实现智能、精准、高效的定位功能。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50" y="1851690"/>
            <a:ext cx="2385302" cy="1577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http://bbs.lbsyun.baidu.com/data/attachment/forum/201605/06/163425xg29su1gzgoajs3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723" y="2387798"/>
            <a:ext cx="5566546" cy="24551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andr-locsdk-08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89" y="2359926"/>
            <a:ext cx="6460101" cy="25146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定位</a:t>
            </a:r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83675" y="862922"/>
            <a:ext cx="7704642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ts val="28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，基站，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等多种定位方式，适用于室、内外多种定位场景，具有出色的定位性能：定位精度高、覆盖率广、网络定位请求流量小、定位速度快。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百度地图简介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05638" y="849212"/>
            <a:ext cx="8352696" cy="121849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全称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 Based Services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）可以理解为移动定位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Picture 2" descr="http://n1.itc.cn/img8/wb/recom/2016/08/17/1471431937824598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78" y="2063608"/>
            <a:ext cx="4099986" cy="230419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inaimg.cn/dy/slidenews/21_img/2015_14/17327_4112191_3723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4" y="2063608"/>
            <a:ext cx="4035464" cy="230419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Pages>0</Pages>
  <Words>2329</Words>
  <Characters>0</Characters>
  <Application>Microsoft Office PowerPoint</Application>
  <DocSecurity>0</DocSecurity>
  <PresentationFormat>全屏显示(16:9)</PresentationFormat>
  <Lines>0</Lines>
  <Paragraphs>293</Paragraphs>
  <Slides>50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百度地图简介</vt:lpstr>
      <vt:lpstr>百度地图简介</vt:lpstr>
      <vt:lpstr>百度地图简介 - Android地图SDK</vt:lpstr>
      <vt:lpstr>百度地图简介 - Android地图SDK</vt:lpstr>
      <vt:lpstr>百度地图简介 - Android定位SDK</vt:lpstr>
      <vt:lpstr>百度地图简介 - Android定位SDK</vt:lpstr>
      <vt:lpstr>百度地图简介 </vt:lpstr>
      <vt:lpstr>PowerPoint 演示文稿</vt:lpstr>
      <vt:lpstr>SDK下载</vt:lpstr>
      <vt:lpstr>SDK下载</vt:lpstr>
      <vt:lpstr>SDK下载</vt:lpstr>
      <vt:lpstr>PowerPoint 演示文稿</vt:lpstr>
      <vt:lpstr>申请秘钥</vt:lpstr>
      <vt:lpstr>申请秘钥 - 登录百度账号</vt:lpstr>
      <vt:lpstr>申请秘钥 - 开发者激活</vt:lpstr>
      <vt:lpstr>申请秘钥 - 登陆API控制台</vt:lpstr>
      <vt:lpstr>申请秘钥 - 创建应用</vt:lpstr>
      <vt:lpstr>申请秘钥 - 创建应用</vt:lpstr>
      <vt:lpstr>申请秘钥 - 创建应用</vt:lpstr>
      <vt:lpstr>申请秘钥</vt:lpstr>
      <vt:lpstr>申请秘钥</vt:lpstr>
      <vt:lpstr>申请秘钥 – 获取安全码</vt:lpstr>
      <vt:lpstr>申请秘钥 – 获取包名</vt:lpstr>
      <vt:lpstr>申请秘钥 – 获取开发版SHA1</vt:lpstr>
      <vt:lpstr>申请秘钥 – 获取开发版SHA1</vt:lpstr>
      <vt:lpstr>申请秘钥 – 获取开发版SHA1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PowerPoint 演示文稿</vt:lpstr>
      <vt:lpstr>配置环境</vt:lpstr>
      <vt:lpstr>配置环境</vt:lpstr>
      <vt:lpstr>配置环境</vt:lpstr>
      <vt:lpstr>配置环境</vt:lpstr>
      <vt:lpstr>PowerPoint 演示文稿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246</cp:revision>
  <dcterms:created xsi:type="dcterms:W3CDTF">2014-07-20T15:00:00Z</dcterms:created>
  <dcterms:modified xsi:type="dcterms:W3CDTF">2018-03-07T09:36:20Z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