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347" r:id="rId3"/>
    <p:sldId id="342" r:id="rId4"/>
    <p:sldId id="345" r:id="rId5"/>
    <p:sldId id="343" r:id="rId6"/>
    <p:sldId id="344" r:id="rId7"/>
    <p:sldId id="346" r:id="rId8"/>
    <p:sldId id="259" r:id="rId9"/>
    <p:sldId id="328" r:id="rId10"/>
    <p:sldId id="330" r:id="rId11"/>
    <p:sldId id="331" r:id="rId12"/>
    <p:sldId id="348" r:id="rId13"/>
    <p:sldId id="287" r:id="rId14"/>
    <p:sldId id="333" r:id="rId15"/>
    <p:sldId id="349" r:id="rId16"/>
    <p:sldId id="335" r:id="rId17"/>
    <p:sldId id="336" r:id="rId18"/>
    <p:sldId id="350" r:id="rId19"/>
    <p:sldId id="338" r:id="rId20"/>
    <p:sldId id="339" r:id="rId21"/>
    <p:sldId id="340" r:id="rId22"/>
    <p:sldId id="341" r:id="rId23"/>
    <p:sldId id="359" r:id="rId24"/>
    <p:sldId id="351" r:id="rId25"/>
    <p:sldId id="360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274" r:id="rId3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75" autoAdjust="0"/>
  </p:normalViewPr>
  <p:slideViewPr>
    <p:cSldViewPr>
      <p:cViewPr varScale="1">
        <p:scale>
          <a:sx n="81" d="100"/>
          <a:sy n="81" d="100"/>
        </p:scale>
        <p:origin x="8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691736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387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913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456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236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621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401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336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1726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2433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3466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532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3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比例尺是否显示及显示位置的设置，单独设置时无效，不起作用，需给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的控制器注册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setOnMapLoadedCallback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监听器，在其回调事件方法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onMapLoaded()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中设置比例尺操作才能生效。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404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86214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该种比例尺的设置方法单独设置无效，需要在地图控制器的</a:t>
            </a:r>
            <a:r>
              <a:rPr lang="en-US" altLang="zh-CN" dirty="0" smtClean="0">
                <a:effectLst/>
              </a:rPr>
              <a:t>OnMapLoadedCallback</a:t>
            </a:r>
            <a:r>
              <a:rPr lang="zh-CN" altLang="en-US" dirty="0" smtClean="0">
                <a:effectLst/>
              </a:rPr>
              <a:t>事件监听器中使用才有效，且其优先级不如</a:t>
            </a:r>
            <a:r>
              <a:rPr lang="en-US" altLang="zh-CN" dirty="0" smtClean="0">
                <a:effectLst/>
              </a:rPr>
              <a:t>setMaxAndMinZoomLevel()</a:t>
            </a:r>
            <a:r>
              <a:rPr lang="zh-CN" altLang="en-US" smtClean="0">
                <a:effectLst/>
              </a:rPr>
              <a:t>方法设置的比例尺效果级别高。</a:t>
            </a:r>
            <a:endParaRPr lang="en-US" altLang="zh-CN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当地图从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级放大到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级后，卫星图、热力图、交通路况图层将不再显示；缩小到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级后，卫星图、热力图、交通路况图层再正常显示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86359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3494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81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911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730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127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5686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957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39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1730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51460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开发者可以利用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setMapType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方法来设置地图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BaiduMap.MAP_TYPE_NORMAL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卫星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BaiduMap.MAP_TYPE_SATELLITE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空白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BaiduMap.MAP_TYPE_NONE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1670" y="3291810"/>
            <a:ext cx="7776648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setMapType(int type)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设置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地图类型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type 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地图类型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694808"/>
            <a:ext cx="7560630" cy="64244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核心代码如下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47627" y="1376394"/>
            <a:ext cx="7776648" cy="3571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MapView)findViewById(R.id.baiduMapView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普通地图  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mBaiduMap.setMapType(BaiduMap.MAP_TYPE_NORMAL);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卫星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mBaiduMap.setMapType(BaiduMap.MAP_TYPE_SATELLITE); 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空白地图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mBaiduMap.setMapType(BaiduMap.MAP_TYPE_NONE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00703" y="206113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实时交通图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8572" y="890941"/>
            <a:ext cx="4507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地图在全国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范围内已支持多个城市实时路况查询，且会陆续开通其他城市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BaiduMap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setTrafficEnabled()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方法来在地图上打开实时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路况。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540295"/>
            <a:ext cx="2784490" cy="4328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4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实时交通图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1157" y="890547"/>
            <a:ext cx="8249197" cy="1395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setTrafficEnabled(boolean enabled)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设置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是否打开交通图层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enabled 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是否打开交通图层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86" y="2361837"/>
            <a:ext cx="4339982" cy="51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核心代码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71157" y="2931780"/>
            <a:ext cx="8249197" cy="18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</a:t>
            </a: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MapView)findViewById(R.id.bmapView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开启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交通图 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mBaiduMap.setTrafficEnabled(true);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23856" y="274292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城市热力图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785" y="1131630"/>
            <a:ext cx="51844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度地图开放百度自有数据的城市热力图层，帮助开发者构建形式更加多样的移动端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开发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BaiduMap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setBaiduHeatMapEnabled()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方法来在地图上打开城市热力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02" y="494825"/>
            <a:ext cx="2730094" cy="4237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0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城市热力图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1157" y="860317"/>
            <a:ext cx="8249197" cy="1662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setBaiduHeatMapEnabled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enabled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是否打开百度热力图图层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百度自有数据图层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注：地图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11-20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，可显示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热力层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enabled 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是否打开百度热力图图层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百度自有数据图层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773" y="2543888"/>
            <a:ext cx="4339982" cy="51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核心代码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71157" y="3195900"/>
            <a:ext cx="8249197" cy="167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mMapView = (MapView) findViewById(R.id.bmapView);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 = mMapView.getMap();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开启城市热力图   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mBaiduMap.setBaiduHeatMapEnabled(true);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9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10389" y="339939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8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地图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中没有提供隐藏百度地图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的接口，但允许开发者通过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setLogoPosition()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方法对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的显示位置进行设置。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297967"/>
            <a:ext cx="2952246" cy="459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67880" y="80881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地图</a:t>
            </a:r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035310"/>
            <a:ext cx="8249197" cy="373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void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setLogoPosition(LogoPosition position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position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枚举类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LogoPosition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logoPostionCenterBottom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中下位置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logoPostionCenterTop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中上位置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logoPostionleftBottom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左下位置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logoPostionleftTop 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左上位置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logoPostionRightBottom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右下位置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logoPostionRightTop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屏幕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右上位置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1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地图</a:t>
            </a:r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13000" y="1021321"/>
            <a:ext cx="5328444" cy="18665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百度地图没有提供隐藏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的方法，但是可以通过特殊方法对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进行隐藏。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58" y="319528"/>
            <a:ext cx="1724936" cy="2684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99694" y="3078935"/>
            <a:ext cx="7416618" cy="165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child = mMapView.getChildAt(1);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(child != null &amp;&amp; (child instanceof ImageView || child instanceof ZoomControls))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child.setVisibility(View.INVISIBLE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指南针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指南针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默认为开启状态，可以关闭显示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setCompassEnabled()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方法设置指南针是否显示。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73" y="462944"/>
            <a:ext cx="2757239" cy="4314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4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指南针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1" y="849212"/>
            <a:ext cx="4803391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指南针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默认为开启状态，可以关闭显示 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setCompassEnabled()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方法设置指南针是否显示。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73" y="462944"/>
            <a:ext cx="2757239" cy="4314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0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指南针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71700" y="1203636"/>
            <a:ext cx="7200600" cy="297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enabled)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是否允许指南针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enabled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指南针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isCompassEnabled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是否允许指南针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允许指南针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指南针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71700" y="1203636"/>
            <a:ext cx="7200600" cy="297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uiSettings.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(false);//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默认为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setCompassEnable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(true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设置指南针位置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setCompassPosition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(new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Point(800,700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设置指南针图标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setCompassIcon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(BitmapFactory.decodeResource(getResources(),R.mipmap.znz));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8015" y="4334565"/>
            <a:ext cx="7503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UISetting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禁用指南针，百度地图控制器启用指南针才有效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比例尺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比例尺默认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为开启状态，可以关闭显示 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者可以通过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的相关方法对比例尺进行设置。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267558"/>
            <a:ext cx="2907625" cy="453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5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比例尺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857560"/>
            <a:ext cx="7344612" cy="388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showScaleControl(boolean show)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是否显示比例尺控件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show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是否显示比例尺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控件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void setScaleControlPosition(Point p)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比例尺控件的位置，在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onMapLoadFinish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后生效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控件的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int getMapLevel()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当前地图级别对应比例尺大小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比例尺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/>
              <a:t>地图控制 </a:t>
            </a:r>
            <a:r>
              <a:rPr lang="en-US" altLang="zh-CN"/>
              <a:t>- </a:t>
            </a:r>
            <a:r>
              <a:rPr lang="zh-CN" altLang="en-US"/>
              <a:t>比例尺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79634" y="849212"/>
            <a:ext cx="8712726" cy="388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final 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setMaxAndMinZoomLevel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(float max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float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min)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设置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地图最大以及最小缩放级别，地图支持的最大最小级别分别为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[3-21]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max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[3-21]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max &gt; min,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否则无效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 [3-21]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max &gt; min,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否则无效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final float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getMaxZoomLevel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地图最大缩放级别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最大缩放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final float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getMinZoomLevel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地图最小缩放级别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最小缩放级别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6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</a:t>
            </a:r>
            <a:r>
              <a:rPr lang="zh-CN" altLang="en-US" smtClean="0"/>
              <a:t>控制 </a:t>
            </a:r>
            <a:r>
              <a:rPr lang="en-US" altLang="zh-CN" smtClean="0"/>
              <a:t>- </a:t>
            </a:r>
            <a:r>
              <a:rPr lang="zh-CN" altLang="en-US" smtClean="0"/>
              <a:t>比例尺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699594"/>
            <a:ext cx="6408534" cy="64244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设置当前地图的缩放级别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83676" y="1347648"/>
            <a:ext cx="7488624" cy="122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 msu =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MapStatusUpdateFactory.zoomTo(15.0f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mBaiduMap.setMapStatus(msu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22964" y="2643756"/>
            <a:ext cx="7937360" cy="213730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地图的缩放级别从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3~21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，共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个级别，如下：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5m,10m, 20m, 50m, 100m, 200m, 500m, 1km, 2km, 5km, 10km, 20km, 25km, 50km, 100km, 200km, 500km, 1000km, 2000km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级别对应为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9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相关</a:t>
            </a:r>
            <a:r>
              <a:rPr lang="zh-CN" altLang="en-US" smtClean="0"/>
              <a:t>类介绍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1131630"/>
            <a:ext cx="7087362" cy="281656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地图控制器类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UiSettings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067958" y="403893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4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地图手势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4464372" cy="280262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百度地图允许的地图手势有拖拽、缩放、俯视、旋转，开发者可以通过</a:t>
            </a:r>
            <a:r>
              <a:rPr lang="en-US" altLang="zh-CN" sz="2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类中的相关方法对相应手势进行开启或关闭。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72" y="561859"/>
            <a:ext cx="2672572" cy="417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地图手势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87065"/>
              </p:ext>
            </p:extLst>
          </p:nvPr>
        </p:nvGraphicFramePr>
        <p:xfrm>
          <a:off x="281580" y="1347928"/>
          <a:ext cx="8693244" cy="33840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98806">
                  <a:extLst>
                    <a:ext uri="{9D8B030D-6E8A-4147-A177-3AD203B41FA5}">
                      <a16:colId xmlns="" xmlns:a16="http://schemas.microsoft.com/office/drawing/2014/main" val="3817584841"/>
                    </a:ext>
                  </a:extLst>
                </a:gridCol>
                <a:gridCol w="7694438">
                  <a:extLst>
                    <a:ext uri="{9D8B030D-6E8A-4147-A177-3AD203B41FA5}">
                      <a16:colId xmlns="" xmlns:a16="http://schemas.microsoft.com/office/drawing/2014/main" val="2540339904"/>
                    </a:ext>
                  </a:extLst>
                </a:gridCol>
              </a:tblGrid>
              <a:tr h="3912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isOverlookingGesturesEnabled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是否允许俯视手势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0679219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isRotateGesturesEnabled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是否允许旋转手势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9480305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isScrollGesturesEnabled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是否允许拖拽手势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2330467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isZoomGesturesEnabled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是否允许缩放手势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024503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setAllGesturesEnabled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是否允许所有手势操作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9072609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setOverlookingGesturesEnabled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是否允许俯视手势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7272528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setRotateGesturesEnabled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是否允许旋转手势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3514542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setScrollGesturesEnabled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是否允许拖拽手势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6312671"/>
                  </a:ext>
                </a:extLst>
              </a:tr>
              <a:tr h="3740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</a:p>
                  </a:txBody>
                  <a:tcPr marL="55262" marR="23684" marT="23684" marB="2368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</a:pPr>
                      <a:r>
                        <a:rPr lang="en-US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setZoomGesturesEnabled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(boolean enabled</a:t>
                      </a: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   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是否允许缩放手势</a:t>
                      </a:r>
                    </a:p>
                  </a:txBody>
                  <a:tcPr marL="55262" marR="23684" marT="23684" marB="23684">
                    <a:lnL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969338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706" y="816517"/>
            <a:ext cx="32111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ts val="3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UiSettings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3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相关</a:t>
            </a:r>
            <a:r>
              <a:rPr lang="zh-CN" altLang="en-US" smtClean="0"/>
              <a:t>类介绍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93354"/>
            <a:ext cx="7488624" cy="153438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SDKInitializer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 context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全局变量，指定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sdcard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鉴权所需的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27897" y="2283726"/>
            <a:ext cx="7776648" cy="2650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void initialize(Context context)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各组件之前初始化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信息，传入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ApplicationContext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getApplicationContext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注意：该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方法要在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setContentView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方法之前实现。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context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必须是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各组件中需要用到。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373870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个显示地图的视图（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）。它负责从服务端获取地图数据。它将会捕捉屏幕触控手势事件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这个类必须按照它的生命周期进行操控，你必须参照以下方法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onCreate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(Bundle)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onResume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onPause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onDestroy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声明周期函数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使用地图组件之前请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确保已经调用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(Context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以提供全局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37059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BaiduMap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地图控制器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地图对象的操作方法与接口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开发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MapView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getMap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来获取地图控制器。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3363816"/>
            <a:ext cx="7776648" cy="12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getMap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获取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地图控制器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8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相关类介绍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222658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UiSettings</a:t>
            </a:r>
            <a:endParaRPr lang="en-US" altLang="zh-CN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控制器，定义指南针、手势相关的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操作方法与接口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开发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者可以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getUiSettings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来获取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3363816"/>
            <a:ext cx="7776648" cy="12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final UiSettings getUiSettings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获取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08796" y="3292295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地图控制</a:t>
              </a: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0270" y="2633125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城市热力图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1973955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实时交通图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相关类介绍</a:t>
              </a: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314785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地图类型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7910" y="142458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52053" y="3951463"/>
            <a:ext cx="4230923" cy="492443"/>
            <a:chOff x="2112083" y="1493678"/>
            <a:chExt cx="4230923" cy="492443"/>
          </a:xfrm>
        </p:grpSpPr>
        <p:sp>
          <p:nvSpPr>
            <p:cNvPr id="33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地图手势</a:t>
              </a:r>
            </a:p>
          </p:txBody>
        </p:sp>
        <p:sp>
          <p:nvSpPr>
            <p:cNvPr id="34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地图</a:t>
            </a:r>
            <a:r>
              <a:rPr lang="zh-CN" altLang="en-US"/>
              <a:t>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49212"/>
            <a:ext cx="7560630" cy="93047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为您提供了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种类型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的地图资源：普通地图、卫星地图、空白地图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12" y="1851669"/>
            <a:ext cx="1925682" cy="299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98" y="1850455"/>
            <a:ext cx="1930897" cy="2996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096" y="1855955"/>
            <a:ext cx="1916880" cy="2985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Pages>0</Pages>
  <Words>1544</Words>
  <Characters>0</Characters>
  <Application>Microsoft Office PowerPoint</Application>
  <DocSecurity>0</DocSecurity>
  <PresentationFormat>全屏显示(16:9)</PresentationFormat>
  <Lines>0</Lines>
  <Paragraphs>295</Paragraphs>
  <Slides>33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相关类介绍</vt:lpstr>
      <vt:lpstr>相关类介绍</vt:lpstr>
      <vt:lpstr>相关类介绍</vt:lpstr>
      <vt:lpstr>相关类介绍</vt:lpstr>
      <vt:lpstr>相关类介绍</vt:lpstr>
      <vt:lpstr>PowerPoint 演示文稿</vt:lpstr>
      <vt:lpstr>地图类型</vt:lpstr>
      <vt:lpstr>地图类型</vt:lpstr>
      <vt:lpstr>地图类型</vt:lpstr>
      <vt:lpstr>PowerPoint 演示文稿</vt:lpstr>
      <vt:lpstr>实时交通图</vt:lpstr>
      <vt:lpstr>实时交通图</vt:lpstr>
      <vt:lpstr>PowerPoint 演示文稿</vt:lpstr>
      <vt:lpstr>城市热力图</vt:lpstr>
      <vt:lpstr>城市热力图</vt:lpstr>
      <vt:lpstr>PowerPoint 演示文稿</vt:lpstr>
      <vt:lpstr>地图控制 - 地图Logo</vt:lpstr>
      <vt:lpstr>地图控制 - 地图Logo</vt:lpstr>
      <vt:lpstr>地图控制 - 地图Logo</vt:lpstr>
      <vt:lpstr>地图控制 - 指南针</vt:lpstr>
      <vt:lpstr>地图控制 - 指南针</vt:lpstr>
      <vt:lpstr>地图控制 - 指南针</vt:lpstr>
      <vt:lpstr>地图控制 - 指南针</vt:lpstr>
      <vt:lpstr>地图控制 - 比例尺</vt:lpstr>
      <vt:lpstr>地图控制 - 比例尺</vt:lpstr>
      <vt:lpstr>地图控制 - 比例尺</vt:lpstr>
      <vt:lpstr>地图控制 - 比例尺</vt:lpstr>
      <vt:lpstr>PowerPoint 演示文稿</vt:lpstr>
      <vt:lpstr>地图手势</vt:lpstr>
      <vt:lpstr>地图手势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372</cp:revision>
  <dcterms:created xsi:type="dcterms:W3CDTF">2014-07-20T15:00:00Z</dcterms:created>
  <dcterms:modified xsi:type="dcterms:W3CDTF">2019-07-15T01:37:14Z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