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76" r:id="rId4"/>
    <p:sldId id="282" r:id="rId5"/>
    <p:sldId id="307" r:id="rId6"/>
    <p:sldId id="308" r:id="rId7"/>
    <p:sldId id="309" r:id="rId8"/>
    <p:sldId id="302" r:id="rId9"/>
    <p:sldId id="311" r:id="rId10"/>
    <p:sldId id="312" r:id="rId11"/>
    <p:sldId id="310" r:id="rId12"/>
    <p:sldId id="283" r:id="rId13"/>
    <p:sldId id="313" r:id="rId14"/>
    <p:sldId id="314" r:id="rId15"/>
    <p:sldId id="27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9" autoAdjust="0"/>
  </p:normalViewPr>
  <p:slideViewPr>
    <p:cSldViewPr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935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7570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52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6366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205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42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184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ModuleLibrary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重命名作为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的项目中的</a:t>
            </a:r>
            <a:r>
              <a:rPr lang="en-US" altLang="zh-CN" dirty="0" smtClean="0"/>
              <a:t>Mudule</a:t>
            </a:r>
            <a:r>
              <a:rPr lang="zh-CN" altLang="en-US" dirty="0" smtClean="0"/>
              <a:t>重命名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12" y="1363868"/>
            <a:ext cx="6020109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导入外部工程中的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8" y="1203636"/>
            <a:ext cx="4104342" cy="16306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0" y="2665958"/>
            <a:ext cx="6973175" cy="24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找到待导入的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9440"/>
          <a:stretch/>
        </p:blipFill>
        <p:spPr>
          <a:xfrm>
            <a:off x="1403736" y="1262320"/>
            <a:ext cx="4752396" cy="32582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00" y="4270281"/>
            <a:ext cx="6883754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将导入的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注意：如果导入</a:t>
            </a:r>
            <a:r>
              <a:rPr lang="en-US" altLang="zh-CN" dirty="0" smtClean="0">
                <a:solidFill>
                  <a:srgbClr val="FF0000"/>
                </a:solidFill>
              </a:rPr>
              <a:t>Module</a:t>
            </a:r>
            <a:r>
              <a:rPr lang="zh-CN" altLang="en-US" dirty="0" smtClean="0">
                <a:solidFill>
                  <a:srgbClr val="FF0000"/>
                </a:solidFill>
              </a:rPr>
              <a:t>后出现包冲突错误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在非</a:t>
            </a:r>
            <a:r>
              <a:rPr lang="en-US" altLang="zh-CN" dirty="0" smtClean="0">
                <a:solidFill>
                  <a:schemeClr val="tx1"/>
                </a:solidFill>
              </a:rPr>
              <a:t>Library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Module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gradle</a:t>
            </a:r>
            <a:r>
              <a:rPr lang="zh-CN" altLang="en-US" dirty="0">
                <a:solidFill>
                  <a:schemeClr val="tx1"/>
                </a:solidFill>
              </a:rPr>
              <a:t>中通过</a:t>
            </a:r>
            <a:r>
              <a:rPr lang="en-US" altLang="zh-CN" dirty="0">
                <a:solidFill>
                  <a:schemeClr val="tx1"/>
                </a:solidFill>
              </a:rPr>
              <a:t>transitive</a:t>
            </a:r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zh-CN" altLang="en-US" dirty="0" smtClean="0">
                <a:solidFill>
                  <a:schemeClr val="tx1"/>
                </a:solidFill>
              </a:rPr>
              <a:t>依赖避免冲突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解决包冲突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 </a:t>
            </a:r>
            <a:r>
              <a:rPr lang="en-US" altLang="zh-CN" dirty="0" smtClean="0"/>
              <a:t>compile </a:t>
            </a:r>
            <a:r>
              <a:rPr lang="en-US" altLang="zh-CN" dirty="0"/>
              <a:t>project</a:t>
            </a:r>
            <a:r>
              <a:rPr lang="en-US" altLang="zh-CN" dirty="0" smtClean="0"/>
              <a:t>(‘:library‘)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若不存在，则添加。其中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为导入后作为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名称</a:t>
            </a:r>
            <a:endParaRPr lang="en-US" altLang="zh-CN" dirty="0" smtClean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87718" y="1851690"/>
            <a:ext cx="6114286" cy="194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dependencies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compile(project(‘:library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‘)){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transitive=false;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032162" y="2694672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Library Module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导入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Library Module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724096" y="118098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适用场合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自有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中的一个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作为另一个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Library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模拟实现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在一个工程中创建一个</a:t>
            </a:r>
            <a:r>
              <a:rPr lang="en-US" altLang="zh-CN" dirty="0" smtClean="0"/>
              <a:t>Module</a:t>
            </a:r>
          </a:p>
          <a:p>
            <a:pPr lvl="1"/>
            <a:r>
              <a:rPr lang="zh-CN" altLang="en-US" dirty="0" smtClean="0"/>
              <a:t>将新创建的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34" y="778571"/>
            <a:ext cx="5616468" cy="23798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3501"/>
          <a:stretch/>
        </p:blipFill>
        <p:spPr>
          <a:xfrm>
            <a:off x="3995952" y="2475107"/>
            <a:ext cx="4392366" cy="25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960330"/>
          </a:xfrm>
        </p:spPr>
        <p:txBody>
          <a:bodyPr/>
          <a:lstStyle/>
          <a:p>
            <a:r>
              <a:rPr lang="zh-CN" altLang="en-US" dirty="0" smtClean="0"/>
              <a:t>修改目标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将“</a:t>
            </a:r>
            <a:r>
              <a:rPr lang="en-US" altLang="zh-CN" dirty="0"/>
              <a:t>apply plugin: </a:t>
            </a:r>
            <a:r>
              <a:rPr lang="en-US" altLang="zh-CN" dirty="0" smtClean="0"/>
              <a:t>'com.android.application’</a:t>
            </a:r>
            <a:r>
              <a:rPr lang="zh-CN" altLang="en-US" dirty="0" smtClean="0"/>
              <a:t>”修改为“</a:t>
            </a:r>
            <a:r>
              <a:rPr lang="en-US" altLang="zh-CN" dirty="0"/>
              <a:t>apply plugin: 'com.android.library'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修改该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文件，去掉</a:t>
            </a:r>
            <a:r>
              <a:rPr lang="en-US" altLang="zh-CN" dirty="0" smtClean="0"/>
              <a:t>applicationId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为依赖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7241"/>
          <a:stretch/>
        </p:blipFill>
        <p:spPr>
          <a:xfrm>
            <a:off x="2339814" y="2931780"/>
            <a:ext cx="4092129" cy="1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960330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为依赖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1" y="1326762"/>
            <a:ext cx="2203563" cy="660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" y="1987196"/>
            <a:ext cx="9036514" cy="2419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4" y="4230254"/>
            <a:ext cx="4476980" cy="100335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2673064" y="1491660"/>
            <a:ext cx="386810" cy="8640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5327281" y="4255481"/>
            <a:ext cx="1565780" cy="6531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36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960330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为依赖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2" y="1515604"/>
            <a:ext cx="6388428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3" name="组合 14"/>
          <p:cNvGrpSpPr>
            <a:grpSpLocks/>
          </p:cNvGrpSpPr>
          <p:nvPr/>
        </p:nvGrpSpPr>
        <p:grpSpPr bwMode="auto">
          <a:xfrm rot="2108365" flipV="1">
            <a:off x="1032162" y="2694672"/>
            <a:ext cx="609600" cy="576263"/>
            <a:chOff x="0" y="0"/>
            <a:chExt cx="1630597" cy="2119745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8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4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Library Module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7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导入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Library Module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flipH="1">
            <a:off x="5989002" y="201108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7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导入外部工程作为</a:t>
            </a:r>
            <a:r>
              <a:rPr lang="en-US" altLang="zh-CN" dirty="0" smtClean="0"/>
              <a:t>Library Module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修改将作为</a:t>
            </a:r>
            <a:r>
              <a:rPr lang="en-US" altLang="zh-CN" dirty="0" smtClean="0"/>
              <a:t>Library Module</a:t>
            </a:r>
            <a:r>
              <a:rPr lang="zh-CN" altLang="en-US" dirty="0" smtClean="0"/>
              <a:t>的项目中的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12" y="1347648"/>
            <a:ext cx="7798201" cy="2495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744" y="3884119"/>
            <a:ext cx="3841947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</TotalTime>
  <Pages>0</Pages>
  <Words>299</Words>
  <Characters>0</Characters>
  <Application>Microsoft Office PowerPoint</Application>
  <DocSecurity>0</DocSecurity>
  <PresentationFormat>全屏显示(16:9)</PresentationFormat>
  <Lines>0</Lines>
  <Paragraphs>76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创建Library Module</vt:lpstr>
      <vt:lpstr>创建Library Module</vt:lpstr>
      <vt:lpstr>创建Library Module</vt:lpstr>
      <vt:lpstr>创建Library Module</vt:lpstr>
      <vt:lpstr>创建Library Module</vt:lpstr>
      <vt:lpstr>PowerPoint 演示文稿</vt:lpstr>
      <vt:lpstr>导入外部工程作为Library Module</vt:lpstr>
      <vt:lpstr>导入外部工程作为Library Module</vt:lpstr>
      <vt:lpstr>导入外部工程作为Library Module</vt:lpstr>
      <vt:lpstr>导入外部工程作为Library Module</vt:lpstr>
      <vt:lpstr>导入外部工程作为Library Module</vt:lpstr>
      <vt:lpstr>导入外部工程作为Library Module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731</cp:revision>
  <dcterms:created xsi:type="dcterms:W3CDTF">2014-07-20T15:00:00Z</dcterms:created>
  <dcterms:modified xsi:type="dcterms:W3CDTF">2019-07-15T01:39:49Z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