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47" r:id="rId3"/>
    <p:sldId id="342" r:id="rId4"/>
    <p:sldId id="345" r:id="rId5"/>
    <p:sldId id="343" r:id="rId6"/>
    <p:sldId id="344" r:id="rId7"/>
    <p:sldId id="346" r:id="rId8"/>
    <p:sldId id="259" r:id="rId9"/>
    <p:sldId id="328" r:id="rId10"/>
    <p:sldId id="330" r:id="rId11"/>
    <p:sldId id="331" r:id="rId12"/>
    <p:sldId id="348" r:id="rId13"/>
    <p:sldId id="287" r:id="rId14"/>
    <p:sldId id="333" r:id="rId15"/>
    <p:sldId id="349" r:id="rId16"/>
    <p:sldId id="335" r:id="rId17"/>
    <p:sldId id="336" r:id="rId18"/>
    <p:sldId id="350" r:id="rId19"/>
    <p:sldId id="338" r:id="rId20"/>
    <p:sldId id="339" r:id="rId21"/>
    <p:sldId id="340" r:id="rId22"/>
    <p:sldId id="341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274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5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691736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387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913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456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36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621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40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336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2433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532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404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621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3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当地图从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级放大到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级后，卫星图、热力图、交通路况图层将不再显示；缩小到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级后，卫星图、热力图、交通路况图层再正常显示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86359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349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81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911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730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127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68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957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1730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5146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开发者可以利用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setMapType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方法来设置地图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BaiduMap.MAP_TYPE_NORMAL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BaiduMap.MAP_TYPE_SATELLITE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空白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BaiduMap.MAP_TYPE_NONE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1670" y="3291810"/>
            <a:ext cx="7776648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setMapType(int type)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type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4808"/>
            <a:ext cx="7560630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核心代码如下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47627" y="1376394"/>
            <a:ext cx="7776648" cy="3571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MapView)findViewById(R.id.baiduMapView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普通地图 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mBaiduMap.setMapType(BaiduMap.MAP_TYPE_NORMAL);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mBaiduMap.setMapType(BaiduMap.MAP_TYPE_SATELLITE);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空白地图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mBaiduMap.setMapType(BaiduMap.MAP_TYPE_NONE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00703" y="206113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8572" y="890941"/>
            <a:ext cx="4507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地图在全国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范围内已支持多个城市实时路况查询，且会陆续开通其他城市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setTrafficEnabled()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方法来在地图上打开实时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路况。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540295"/>
            <a:ext cx="2784490" cy="4328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90547"/>
            <a:ext cx="8249197" cy="1395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setTrafficEnabled(boolean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86" y="2361837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2931780"/>
            <a:ext cx="8249197" cy="18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MapView)findViewById(R.id.bmapView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交通图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mBaiduMap.setTrafficEnabled(true);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23856" y="274292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785" y="1131630"/>
            <a:ext cx="51844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度地图开放百度自有数据的城市热力图层，帮助开发者构建形式更加多样的移动端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开发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setBaiduHeatMapEnabled()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方法来在地图上打开城市热力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02" y="494825"/>
            <a:ext cx="2730094" cy="4237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0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60317"/>
            <a:ext cx="8249197" cy="1662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setBaiduHeatMapEnabled(boolean enabled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注：地图层级大于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时，可显示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热力层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773" y="2543888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3195900"/>
            <a:ext cx="8249197" cy="167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(MapView) findViewById(R.id.bmapView);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开启城市热力图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mBaiduMap.setBaiduHeatMapEnabled(true);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9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10389" y="339939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中没有提供隐藏百度地图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的接口，但允许开发者通过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的显示位置进行设置。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97967"/>
            <a:ext cx="2952246" cy="459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67880" y="80881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地图</a:t>
            </a:r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035310"/>
            <a:ext cx="8249197" cy="373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setLogoPosition(LogoPosition position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position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枚举类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LogoPosition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logoPostionCenterBottom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logoPostionCenterTop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logoPostionleftBottom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logoPostionleftTop 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logoPostionRightBottom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logoPostionRightTop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右上位置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1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13000" y="1021321"/>
            <a:ext cx="5328444" cy="18665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百度地图没有提供隐藏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的方法，但是可以通过特殊方法对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进行隐藏。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58" y="319528"/>
            <a:ext cx="1724936" cy="2684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99694" y="3078935"/>
            <a:ext cx="7416618" cy="165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child = mMapView.getChildAt(1);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(child != null &amp;&amp; (child instanceof ImageView || child instanceof ZoomControls))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child.setVisibility(View.INVISIBLE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指南针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指南针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默认为开启状态，可以关闭显示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方法设置指南针是否显示。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73" y="462944"/>
            <a:ext cx="2757239" cy="4314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指南针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71700" y="1203636"/>
            <a:ext cx="7200600" cy="297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enabled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isCompassEnabled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允许指南针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比例尺默认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为开启状态，可以关闭显示 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的相关方法对比例尺进行设置。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67558"/>
            <a:ext cx="2907625" cy="453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857560"/>
            <a:ext cx="7344612" cy="388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showScaleControl(boolean show)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是否显示比例尺控件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show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控件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void setScaleControlPosition(Point p)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比例尺控件的位置，在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onMapLoadFinish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后生效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控件的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int getMapLevel()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当前地图级别对应比例尺大小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634" y="849212"/>
            <a:ext cx="8712726" cy="388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setMaxAndMinZoomLevel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(float max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float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min)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地图最大以及最小缩放级别，地图支持的最大最小级别分别为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[3-21]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max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getMaxZoomLevel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地图最大缩放级别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最大缩放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地图最小缩放级别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最小缩放级别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6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9594"/>
            <a:ext cx="6408534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设置当前地图的缩放级别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83676" y="1347648"/>
            <a:ext cx="7488624" cy="122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 msu =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MapStatusUpdateFactory.zoomTo(15.0f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mBaiduMap.setMapStatus(msu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22964" y="2643756"/>
            <a:ext cx="7937360" cy="21373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地图的缩放级别从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3~21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，共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个级别，如下：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5m,10m, 20m, 50m, 100m, 200m, 500m, 1km, 2km, 5km, 10km, 20km, 25km, 50km, 100km, 200km, 500km, 1000km, 2000km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级别对应为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067958" y="403893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4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地图手势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280262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百度地图允许的地图手势有拖拽、缩放、俯视、旋转，开发者可以通过</a:t>
            </a:r>
            <a:r>
              <a:rPr lang="en-US" altLang="zh-CN" sz="2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类中的相关方法对相应手势进行开启或关闭。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72" y="561859"/>
            <a:ext cx="2672572" cy="417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1131630"/>
            <a:ext cx="7087362" cy="281656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UiSettings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地图手势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7065"/>
              </p:ext>
            </p:extLst>
          </p:nvPr>
        </p:nvGraphicFramePr>
        <p:xfrm>
          <a:off x="281580" y="1347928"/>
          <a:ext cx="8693244" cy="33840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8806">
                  <a:extLst>
                    <a:ext uri="{9D8B030D-6E8A-4147-A177-3AD203B41FA5}">
                      <a16:colId xmlns="" xmlns:a16="http://schemas.microsoft.com/office/drawing/2014/main" val="3817584841"/>
                    </a:ext>
                  </a:extLst>
                </a:gridCol>
                <a:gridCol w="7694438">
                  <a:extLst>
                    <a:ext uri="{9D8B030D-6E8A-4147-A177-3AD203B41FA5}">
                      <a16:colId xmlns="" xmlns:a16="http://schemas.microsoft.com/office/drawing/2014/main" val="2540339904"/>
                    </a:ext>
                  </a:extLst>
                </a:gridCol>
              </a:tblGrid>
              <a:tr h="3912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isOverlookingGesturesEnabled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067921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isRotateGesturesEnabled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9480305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isScrollGesturesEnabled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2330467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isZoomGesturesEnabled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24503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setAllGesturesEnabled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是否允许所有手势操作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907260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setOverlookingGesturesEnabled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7272528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setRotateGesturesEnabled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3514542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setScrollGesturesEnabled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6312671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setZoomGesturesEnabled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969338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706" y="816517"/>
            <a:ext cx="32111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3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93354"/>
            <a:ext cx="7488624" cy="153438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全局变量，指定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sdcard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鉴权所需的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27897" y="2283726"/>
            <a:ext cx="7776648" cy="2650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void initialize(Context context)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各组件之前初始化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信息，传入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ApplicationContext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getApplicationContext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注意：该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方法要在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setContentView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方法之前实现。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context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必须是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各组件中需要用到。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个显示地图的视图（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）。它负责从服务端获取地图数据。它将会捕捉屏幕触控手势事件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这个类必须按照它的生命周期进行操控，你必须参照以下方法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onCreate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(Bundle)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onResume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onPause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onDestroy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声明周期函数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使用地图组件之前请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确保已经调用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(Context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以提供全局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37059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BaiduMap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地图控制器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地图对象的操作方法与接口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来获取地图控制器。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8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22658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UiSettings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控制器，定义指南针、手势相关的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getUiSettings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UiSettings getUiSettings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7910" y="142458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93047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为您提供了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的地图资源：普通地图、卫星地图、空白地图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12" y="1851669"/>
            <a:ext cx="1925682" cy="299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98" y="1850455"/>
            <a:ext cx="1930897" cy="2996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096" y="1855955"/>
            <a:ext cx="1916880" cy="2985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Pages>0</Pages>
  <Words>1387</Words>
  <Characters>0</Characters>
  <Application>Microsoft Office PowerPoint</Application>
  <DocSecurity>0</DocSecurity>
  <PresentationFormat>全屏显示(16:9)</PresentationFormat>
  <Lines>0</Lines>
  <Paragraphs>276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相关类介绍</vt:lpstr>
      <vt:lpstr>相关类介绍</vt:lpstr>
      <vt:lpstr>相关类介绍</vt:lpstr>
      <vt:lpstr>相关类介绍</vt:lpstr>
      <vt:lpstr>相关类介绍</vt:lpstr>
      <vt:lpstr>PowerPoint 演示文稿</vt:lpstr>
      <vt:lpstr>地图类型</vt:lpstr>
      <vt:lpstr>地图类型</vt:lpstr>
      <vt:lpstr>地图类型</vt:lpstr>
      <vt:lpstr>PowerPoint 演示文稿</vt:lpstr>
      <vt:lpstr>实时交通图</vt:lpstr>
      <vt:lpstr>实时交通图</vt:lpstr>
      <vt:lpstr>PowerPoint 演示文稿</vt:lpstr>
      <vt:lpstr>城市热力图</vt:lpstr>
      <vt:lpstr>城市热力图</vt:lpstr>
      <vt:lpstr>PowerPoint 演示文稿</vt:lpstr>
      <vt:lpstr>地图控制 - 地图Logo</vt:lpstr>
      <vt:lpstr>地图控制 - 地图Logo</vt:lpstr>
      <vt:lpstr>地图控制 - 地图Logo</vt:lpstr>
      <vt:lpstr>地图控制 - 指南针</vt:lpstr>
      <vt:lpstr>地图控制 - 指南针</vt:lpstr>
      <vt:lpstr>地图控制 - 比例尺</vt:lpstr>
      <vt:lpstr>地图控制 - 比例尺</vt:lpstr>
      <vt:lpstr>地图控制 - 比例尺</vt:lpstr>
      <vt:lpstr>地图控制 - 比例尺</vt:lpstr>
      <vt:lpstr>PowerPoint 演示文稿</vt:lpstr>
      <vt:lpstr>地图手势</vt:lpstr>
      <vt:lpstr>地图手势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364</cp:revision>
  <dcterms:created xsi:type="dcterms:W3CDTF">2014-07-20T15:00:00Z</dcterms:created>
  <dcterms:modified xsi:type="dcterms:W3CDTF">2018-02-08T06:47:27Z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