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60" r:id="rId3"/>
    <p:sldId id="363" r:id="rId4"/>
    <p:sldId id="342" r:id="rId5"/>
    <p:sldId id="359" r:id="rId6"/>
    <p:sldId id="365" r:id="rId7"/>
    <p:sldId id="385" r:id="rId8"/>
    <p:sldId id="366" r:id="rId9"/>
    <p:sldId id="367" r:id="rId10"/>
    <p:sldId id="386" r:id="rId11"/>
    <p:sldId id="376" r:id="rId12"/>
    <p:sldId id="360" r:id="rId13"/>
    <p:sldId id="369" r:id="rId14"/>
    <p:sldId id="368" r:id="rId15"/>
    <p:sldId id="372" r:id="rId16"/>
    <p:sldId id="373" r:id="rId17"/>
    <p:sldId id="374" r:id="rId18"/>
    <p:sldId id="375" r:id="rId19"/>
    <p:sldId id="362" r:id="rId20"/>
    <p:sldId id="377" r:id="rId21"/>
    <p:sldId id="378" r:id="rId22"/>
    <p:sldId id="379" r:id="rId23"/>
    <p:sldId id="380" r:id="rId24"/>
    <p:sldId id="382" r:id="rId25"/>
    <p:sldId id="381" r:id="rId26"/>
    <p:sldId id="383" r:id="rId27"/>
    <p:sldId id="361" r:id="rId28"/>
    <p:sldId id="384" r:id="rId29"/>
    <p:sldId id="364" r:id="rId30"/>
    <p:sldId id="274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64" autoAdjust="0"/>
  </p:normalViewPr>
  <p:slideViewPr>
    <p:cSldViewPr>
      <p:cViewPr varScale="1">
        <p:scale>
          <a:sx n="82" d="100"/>
          <a:sy n="82" d="100"/>
        </p:scale>
        <p:origin x="10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2018/1/11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302894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06591" y="3172216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定位功能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92955" y="1099211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</a:t>
              </a:r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51913" y="212142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72000" y="3263100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11670" y="872734"/>
            <a:ext cx="7920660" cy="342716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创建定位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对定位服务客户端进行设置（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LocationClientOption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实现监听接口（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BDLocationListener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开启定位服务（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8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</a:t>
            </a:r>
            <a:r>
              <a:rPr lang="zh-CN" altLang="en-US" smtClean="0"/>
              <a:t>功能 </a:t>
            </a:r>
            <a:r>
              <a:rPr lang="en-US" altLang="zh-CN" smtClean="0"/>
              <a:t>- </a:t>
            </a:r>
            <a:r>
              <a:rPr lang="zh-CN" altLang="en-US" smtClean="0"/>
              <a:t>定位</a:t>
            </a:r>
            <a:r>
              <a:rPr lang="zh-CN" altLang="en-US"/>
              <a:t>服务的客户端类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7540" y="699594"/>
            <a:ext cx="7992358" cy="22321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LocationClient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必须在主线程中声明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，需要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类型的参数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需要时全进程有效的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推荐用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getApplicationConext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获取全进程有效的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725216" y="2931780"/>
            <a:ext cx="7920352" cy="1899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LocationClient mLocationClient = null;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void onCreate() {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mLocationClient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= new LocationClient(getApplicationContext());     </a:t>
            </a:r>
            <a:endParaRPr lang="zh-CN" altLang="en-US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3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定位服务的客户端类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56824" y="873744"/>
            <a:ext cx="748862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主要方法介绍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63944"/>
              </p:ext>
            </p:extLst>
          </p:nvPr>
        </p:nvGraphicFramePr>
        <p:xfrm>
          <a:off x="409401" y="1477810"/>
          <a:ext cx="8383470" cy="2468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48783">
                  <a:extLst>
                    <a:ext uri="{9D8B030D-6E8A-4147-A177-3AD203B41FA5}">
                      <a16:colId xmlns:a16="http://schemas.microsoft.com/office/drawing/2014/main" xmlns="" val="3763852114"/>
                    </a:ext>
                  </a:extLst>
                </a:gridCol>
                <a:gridCol w="2734687">
                  <a:extLst>
                    <a:ext uri="{9D8B030D-6E8A-4147-A177-3AD203B41FA5}">
                      <a16:colId xmlns:a16="http://schemas.microsoft.com/office/drawing/2014/main" xmlns="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setLocOption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(LocationClientOption locOption)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 定位</a:t>
                      </a:r>
                      <a:r>
                        <a:rPr lang="en-US" altLang="zh-CN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SDK</a:t>
                      </a:r>
                      <a:r>
                        <a:rPr lang="zh-CN" altLang="en-US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start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启动定位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stop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停止定位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registerLocationListener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(BDLocationListener listener)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注册定位监听函数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registerNotify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(BDNotifyListener mNotify)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注册位置提醒监听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removeNotifyEvent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(BDNotifyListener mNotify)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取消注册的位置提醒监听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 smtClean="0"/>
              <a:t>- </a:t>
            </a:r>
            <a:r>
              <a:rPr lang="zh-CN" altLang="en-US" smtClean="0"/>
              <a:t>配置</a:t>
            </a:r>
            <a:r>
              <a:rPr lang="zh-CN" altLang="en-US"/>
              <a:t>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9972" y="987618"/>
            <a:ext cx="7992358" cy="180015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LocationClientOption 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配置定位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各配置参数，比如定位模式、定位时间间隔、坐标系类型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0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配置定位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71592" y="786140"/>
            <a:ext cx="8473976" cy="4234967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主要的参数有：定位模式、返回坐标类型、是否打开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</a:t>
            </a:r>
          </a:p>
          <a:p>
            <a:pPr lvl="1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定位模式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分为三种：</a:t>
            </a: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精度定位模式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：同时使用网络定位和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定位，优先返回最高精度的定位结果。</a:t>
            </a: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低功耗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定位模式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：不使用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只使用网络定位（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和基站）。</a:t>
            </a: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仅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用设备定位模式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不使用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网络定位，只使用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进行定位。但是此模式下不支持室内环境的定位。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5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配置定位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56824" y="873744"/>
            <a:ext cx="748862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主要方法介绍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67154"/>
              </p:ext>
            </p:extLst>
          </p:nvPr>
        </p:nvGraphicFramePr>
        <p:xfrm>
          <a:off x="436884" y="1491660"/>
          <a:ext cx="8383470" cy="2651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99188">
                  <a:extLst>
                    <a:ext uri="{9D8B030D-6E8A-4147-A177-3AD203B41FA5}">
                      <a16:colId xmlns:a16="http://schemas.microsoft.com/office/drawing/2014/main" xmlns="" val="3763852114"/>
                    </a:ext>
                  </a:extLst>
                </a:gridCol>
                <a:gridCol w="3384282">
                  <a:extLst>
                    <a:ext uri="{9D8B030D-6E8A-4147-A177-3AD203B41FA5}">
                      <a16:colId xmlns:a16="http://schemas.microsoft.com/office/drawing/2014/main" xmlns="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setCoorType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coorType)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设置坐标类型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setIsNeedAddress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isNeed)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设置是否需要地址信息，默认为无地址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setLocationMode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(LocationClientOption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                  .LocationMode mode)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设置定位模式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setOpenGps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openGps)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设置是否打开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gps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进行定位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setScanSpan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scanSpan)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设置扫描间隔，单位是毫秒 当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&lt;1000(1s)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时，定时定位无效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8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配置定位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652" y="771600"/>
            <a:ext cx="8473976" cy="4234967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坐标类型：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测局经纬度坐标系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"gcj02" </a:t>
            </a:r>
          </a:p>
          <a:p>
            <a:pPr lvl="2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度墨卡托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坐标系：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"bd09" </a:t>
            </a:r>
          </a:p>
          <a:p>
            <a:pPr lvl="2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度经纬度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坐标系：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"bd09ll"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模式：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精度定位模式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Hight_Accuracy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低功耗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定位模式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Battery_Saving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仅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用设备定位模式：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Device_Sensors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4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配置定位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1670" y="849211"/>
            <a:ext cx="7992666" cy="4157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设置定位的相关配置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LocationClientOption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=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new LocationClientOption();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option.setOpenGps(true); 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打开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option.setCoorType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("bd09ll");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坐标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类型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option.setScanSpan(1000);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扫描间隔</a:t>
            </a:r>
            <a:endParaRPr lang="en-US" altLang="zh-CN" sz="24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定位模式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option.setLocationMode(LocationClientOption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LocationMode.Hight_Accuracy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通过配置参数对定位客户端进行设置</a:t>
            </a:r>
            <a:endParaRPr lang="en-US" altLang="zh-CN" sz="24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mLocationClient.setLocOption(option);  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5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 smtClean="0"/>
              <a:t>- </a:t>
            </a:r>
            <a:r>
              <a:rPr lang="zh-CN" altLang="en-US" smtClean="0"/>
              <a:t>定位</a:t>
            </a:r>
            <a:r>
              <a:rPr lang="zh-CN" altLang="en-US"/>
              <a:t>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80545" y="697413"/>
            <a:ext cx="8236702" cy="65023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实现定位请求回调接口（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BDLocationListener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95652" y="1313070"/>
            <a:ext cx="8280689" cy="3556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定位服务客户端设置回调接口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locationClient.registerLocationListener(locationListener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MyLocationListener implements BDLocationListener {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异步返回的定位结果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Override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onReceiveLocation(BDLocation location) {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处理定位信息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 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"/>
          <p:cNvSpPr txBox="1"/>
          <p:nvPr/>
        </p:nvSpPr>
        <p:spPr>
          <a:xfrm>
            <a:off x="1615631" y="1347648"/>
            <a:ext cx="4039248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丁</a:t>
            </a:r>
            <a:r>
              <a:rPr lang="zh-CN" alt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盟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qq</a:t>
            </a:r>
            <a:r>
              <a:rPr lang="zh-CN" alt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2622885094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0" name="Picture 2" descr="C:\Users\Eetze\Desktop\1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79" y="1563666"/>
            <a:ext cx="2208562" cy="274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自我介绍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7540" y="699594"/>
            <a:ext cx="7992358" cy="158413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BDLocation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调的百度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坐标类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内部封装了如经纬度、半径等属性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20448"/>
              </p:ext>
            </p:extLst>
          </p:nvPr>
        </p:nvGraphicFramePr>
        <p:xfrm>
          <a:off x="893825" y="2283726"/>
          <a:ext cx="7865200" cy="2103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28078">
                  <a:extLst>
                    <a:ext uri="{9D8B030D-6E8A-4147-A177-3AD203B41FA5}">
                      <a16:colId xmlns:a16="http://schemas.microsoft.com/office/drawing/2014/main" xmlns="" val="3763852114"/>
                    </a:ext>
                  </a:extLst>
                </a:gridCol>
                <a:gridCol w="4437122">
                  <a:extLst>
                    <a:ext uri="{9D8B030D-6E8A-4147-A177-3AD203B41FA5}">
                      <a16:colId xmlns:a16="http://schemas.microsoft.com/office/drawing/2014/main" xmlns="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java.lang.String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getAddrStr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获取详细地址信息，仅在网络定位下使用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double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getLatitude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获取纬度坐标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double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getLongitude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获取经度坐标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float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getDirection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gps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定位结果时，行进的方向，单位度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float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getSpeed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获取速度，仅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gps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定位结果时有速度信息，单位公里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小时，默认值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0.0f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08078" y="4592922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1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79889" y="635198"/>
            <a:ext cx="7752441" cy="1224583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定位成功与否，定位的错误码都是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BDLocation.getLocType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这个方法得到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4" y="1486987"/>
            <a:ext cx="5088219" cy="360497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3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652" y="829328"/>
            <a:ext cx="8579172" cy="390260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此时可以完成了一个基本的地图定位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功能。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如果要显示在地图上，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就像百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度那样出现一个点表示地图的定位点，就需要用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到下面两个类：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配置定位图层显示方式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lvl="1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MylocationData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定位数据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7540" y="699594"/>
            <a:ext cx="7992358" cy="180015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MyLocationConfiguration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-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定位图层显示方式类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BaiduMap.setMyLocationConfigeration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方法设置定位图层信息。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7540" y="2388482"/>
            <a:ext cx="8066796" cy="2595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(MyLocationConfiguration.LocationMode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mode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boolean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enableDirection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BitmapDescriptor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customMarker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mode 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定位图层显示方式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默认为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LocationMode.NORMAL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普通态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enableDirection 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是否允许显示方向信息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customMarker 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设置用户自定义定位图标，可以为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null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3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23646" y="882883"/>
            <a:ext cx="8651178" cy="4123683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定位图层显示方式：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MyLocationConfiguration.LocationMode.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COMPASS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罗盘态，显示定位方向圈，保持定位图标在地图中心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MyLocationConfiguration.LocationMode.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FOLLOWING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跟随态，保持定位图标在地图中心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MyLocationConfiguration.LocationMode.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普通态： 更新定位数据时不对地图做任何操作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2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7540" y="699594"/>
            <a:ext cx="7994790" cy="144012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MyLocationData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MyLocationData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包含一个内部了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Builder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构建对象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78772" y="1995701"/>
            <a:ext cx="8066796" cy="3010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构造定位数据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MyLocationData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locData = new MyLocationData.Builder()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.accuracy(radius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  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精度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.direction(direction)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方向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.latitude(latitude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纬度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.longitude(longitude)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经度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.build();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生成定位数据对象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BaiduMap.setMyLocationData()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定位数据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bdMap.setMyLocationData(locData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</a:t>
            </a:r>
            <a:endParaRPr lang="en-US" altLang="zh-CN" sz="2000">
              <a:solidFill>
                <a:srgbClr val="C00000"/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8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23646" y="882883"/>
            <a:ext cx="8651178" cy="1400843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通过定位的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onReceiveLocation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方法可以得到定位的经纬度，然后可以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animateMapStatus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方法把定位到的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点移动到地图中心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16340" y="2339633"/>
            <a:ext cx="8265789" cy="2051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ll = new LatLng(mCurrentLantitude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mCurrentLongitude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MapStatusUpdate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=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MapStatusUpdateFactory.newLatLng(ll);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mBaiduMap.animateMapStatus(u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400">
              <a:solidFill>
                <a:srgbClr val="C00000"/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8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开启</a:t>
            </a:r>
            <a:r>
              <a:rPr lang="zh-CN" altLang="en-US" smtClean="0"/>
              <a:t>定位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9664" y="987618"/>
            <a:ext cx="8236702" cy="331227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通过定位服务客户端的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函数来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定位服务，通过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stop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函数来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定位服务。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因为定位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也是比较耗电的，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所以通常我们在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onStart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开启定位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onStop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，这样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应用最小化时就不会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一直进行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请求定位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开启</a:t>
            </a:r>
            <a:r>
              <a:rPr lang="zh-CN" altLang="en-US" smtClean="0"/>
              <a:t>定位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436884" y="915613"/>
            <a:ext cx="8208684" cy="4090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protected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onStart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mBaiduMap.setMyLocationEnabled(true);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开启图层定位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if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(!mLocationClient.isStarted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()) {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mLocationClient.start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super.onStart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protected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void onStop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{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mBaiduMap.setMyLocationEnabled(false);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图层定位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mLocationClient.stop();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super.onStop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5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9072" y="754295"/>
            <a:ext cx="3324874" cy="59629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示例效果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96" y="826427"/>
            <a:ext cx="2493535" cy="3751144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84" y="826427"/>
            <a:ext cx="2479080" cy="3751144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3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06591" y="3172216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定位功能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92955" y="1099211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</a:t>
              </a:r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51913" y="212142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08782" y="125240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</a:t>
            </a:r>
            <a:r>
              <a:rPr lang="en-US" altLang="zh-CN"/>
              <a:t>SDK</a:t>
            </a:r>
            <a:r>
              <a:rPr lang="zh-CN" altLang="en-US"/>
              <a:t>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49297" y="721114"/>
            <a:ext cx="6079165" cy="264270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移动端应用提供的一套简单易用的定位服务接口，专注于为广大开发者提供最好的综合定位服务。通过使用百度定位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，开发者可以轻松为应用程序实现智能、精准、高效的定位功能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17" y="915612"/>
            <a:ext cx="1707678" cy="1707678"/>
          </a:xfrm>
          <a:prstGeom prst="rect">
            <a:avLst/>
          </a:prstGeom>
        </p:spPr>
      </p:pic>
      <p:sp>
        <p:nvSpPr>
          <p:cNvPr id="10" name="内容占位符 3"/>
          <p:cNvSpPr txBox="1">
            <a:spLocks/>
          </p:cNvSpPr>
          <p:nvPr/>
        </p:nvSpPr>
        <p:spPr>
          <a:xfrm>
            <a:off x="749297" y="3224549"/>
            <a:ext cx="8064672" cy="115209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套定位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免费对外开放，接口使用无次数限制。在使用前，您需先申请密钥（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）才可使用。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</a:t>
            </a:r>
            <a:r>
              <a:rPr lang="en-US" altLang="zh-CN"/>
              <a:t>SDK</a:t>
            </a:r>
            <a:r>
              <a:rPr lang="zh-CN" altLang="en-US"/>
              <a:t>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92140" y="685119"/>
            <a:ext cx="7848654" cy="172814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、基站、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等多种定位方式，适用于室内、室外多种定位场景，具有出色的定位性能：定位精度高、覆盖率广、网络定位请求流量小、定位速度快。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andr-locsdk-080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6" y="2371823"/>
            <a:ext cx="6768564" cy="263474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</a:t>
            </a:r>
            <a:r>
              <a:rPr lang="en-US" altLang="zh-CN"/>
              <a:t>SDK</a:t>
            </a:r>
            <a:r>
              <a:rPr lang="zh-CN" altLang="en-US"/>
              <a:t>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83676" y="771601"/>
            <a:ext cx="7848654" cy="396032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定位原理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必须注册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和网络使用权限。定位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采用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、基站、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信号进行定位。当应用程序向定位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发起定位请求时，定位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会根据应用的定位因素（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、基站、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信号）的实际情况（如是否开启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、是否连接网络、是否有信号等）来生成相应定位依据进行定位。</a:t>
            </a:r>
          </a:p>
          <a:p>
            <a:pPr marL="0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用户可以设置满足自身需求的定位依据：</a:t>
            </a:r>
          </a:p>
          <a:p>
            <a:pPr marL="0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若用户设置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优先，则优先使用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进行定位，如果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定位未打开或者没有可用位置信息，且网络连接正常，定位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则会返回网络定位（即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与基站）的最优结果。为了使获得的网络定位结果更加精确，请打开手机的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开关。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8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06591" y="3172216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定位功能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92955" y="1099211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</a:t>
              </a:r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51913" y="212142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82836" y="2226598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环境配置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83676" y="670285"/>
            <a:ext cx="8568714" cy="396032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配置环境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导入库文件（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liblocsSDK7.so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添加定位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service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权限（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619754" y="2067708"/>
            <a:ext cx="6192516" cy="2173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&lt;service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android:name="com.baidu.location.f"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android:enabled="true"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android:process=":remote"&gt;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&lt;/service&gt;</a:t>
            </a:r>
          </a:p>
        </p:txBody>
      </p:sp>
    </p:spTree>
    <p:extLst>
      <p:ext uri="{BB962C8B-B14F-4D97-AF65-F5344CB8AC3E}">
        <p14:creationId xmlns:p14="http://schemas.microsoft.com/office/powerpoint/2010/main" val="5609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环境配置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16299" y="867923"/>
            <a:ext cx="8043108" cy="3970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这个权限用于进行网络定位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android.permission.ACCESS_COARSE_LOCATION"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这个权限用于访问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android.permission.ACCESS_FINE_LOCATION"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用于访问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网络信息，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信息会用于进行网络定位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android.permission.ACCESS_WIFI_STATE"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获取运营商信息，用于支持提供运营商信息相关的接口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android.permission.ACCESS_NETWORK_STATE"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这个权限用于获取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的获取权限，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信息会用来进行网络定位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android.permission.CHANGE_WIFI_STATE"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用于读取手机当前的状态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android.permission.READ_PHONE_STAT"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写入扩展存储，向扩展卡写入数据，用于写入离线定位数据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android.permission.WRITE_EXTERNAL_STORAGE"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访问网络，网络定位需要上网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android:name="android.permission.INTERNET" /&gt;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SD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卡读取权限，用户写入离线定位数据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android:name="android.permission.MOUNT_UNMOUNT_FILESYSTEMS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8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</TotalTime>
  <Pages>0</Pages>
  <Words>1719</Words>
  <Characters>0</Characters>
  <Application>Microsoft Office PowerPoint</Application>
  <DocSecurity>0</DocSecurity>
  <PresentationFormat>全屏显示(16:9)</PresentationFormat>
  <Lines>0</Lines>
  <Paragraphs>250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自我介绍</vt:lpstr>
      <vt:lpstr>PowerPoint 演示文稿</vt:lpstr>
      <vt:lpstr>定位SDK介绍</vt:lpstr>
      <vt:lpstr>定位SDK介绍</vt:lpstr>
      <vt:lpstr>定位SDK介绍</vt:lpstr>
      <vt:lpstr>PowerPoint 演示文稿</vt:lpstr>
      <vt:lpstr>环境配置</vt:lpstr>
      <vt:lpstr>环境配置</vt:lpstr>
      <vt:lpstr>PowerPoint 演示文稿</vt:lpstr>
      <vt:lpstr>定位功能</vt:lpstr>
      <vt:lpstr>定位功能 - 定位服务的客户端类</vt:lpstr>
      <vt:lpstr>定位功能 - 定位服务的客户端类</vt:lpstr>
      <vt:lpstr>定位功能 - 配置定位SDK参数类</vt:lpstr>
      <vt:lpstr>定位功能 - 配置定位SDK参数类</vt:lpstr>
      <vt:lpstr>定位功能 - 配置定位SDK参数类</vt:lpstr>
      <vt:lpstr>定位功能 - 配置定位SDK参数类</vt:lpstr>
      <vt:lpstr>定位功能 - 配置定位SDK参数类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开启定位</vt:lpstr>
      <vt:lpstr>定位功能 - 开启定位</vt:lpstr>
      <vt:lpstr>定位功能 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443</cp:revision>
  <dcterms:created xsi:type="dcterms:W3CDTF">2014-07-20T15:00:00Z</dcterms:created>
  <dcterms:modified xsi:type="dcterms:W3CDTF">2018-01-11T06:30:33Z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