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363" r:id="rId4"/>
    <p:sldId id="342" r:id="rId5"/>
    <p:sldId id="365" r:id="rId6"/>
    <p:sldId id="366" r:id="rId7"/>
    <p:sldId id="367" r:id="rId8"/>
    <p:sldId id="359" r:id="rId9"/>
    <p:sldId id="369" r:id="rId10"/>
    <p:sldId id="370" r:id="rId11"/>
    <p:sldId id="382" r:id="rId12"/>
    <p:sldId id="371" r:id="rId13"/>
    <p:sldId id="373" r:id="rId14"/>
    <p:sldId id="360" r:id="rId15"/>
    <p:sldId id="378" r:id="rId16"/>
    <p:sldId id="377" r:id="rId17"/>
    <p:sldId id="372" r:id="rId18"/>
    <p:sldId id="376" r:id="rId19"/>
    <p:sldId id="375" r:id="rId20"/>
    <p:sldId id="379" r:id="rId21"/>
    <p:sldId id="380" r:id="rId22"/>
    <p:sldId id="381" r:id="rId23"/>
    <p:sldId id="383" r:id="rId24"/>
    <p:sldId id="384" r:id="rId25"/>
    <p:sldId id="385" r:id="rId26"/>
    <p:sldId id="386" r:id="rId27"/>
    <p:sldId id="274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>
      <p:cViewPr varScale="1">
        <p:scale>
          <a:sx n="96" d="100"/>
          <a:sy n="96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2016/10/26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bsyun.baidu.com/index.php?title=radar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92471" y="849212"/>
            <a:ext cx="8064672" cy="118726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注册时选择需要启用周边雷达的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，然后选择完成。之后会在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我的周边雷达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中看到已经使用周边雷达的应用。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4" y="2036480"/>
            <a:ext cx="7688431" cy="228127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2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0418" y="1563666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0085" y="2859774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周边雷达使用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116245" y="171686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</a:t>
            </a:r>
            <a:r>
              <a:rPr lang="zh-CN" altLang="en-US" smtClean="0">
                <a:sym typeface="微软雅黑" panose="020B0503020204020204" pitchFamily="34" charset="-122"/>
              </a:rPr>
              <a:t>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/>
              <a:t>初始化周边雷达功能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892966"/>
            <a:ext cx="8243560" cy="180015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初始化周边雷达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使用位置信息上传和检索周边位置信息之前，需要对周边雷达功能模块进行初始化操作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初始化周边雷达功能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7"/>
            <a:ext cx="8243560" cy="93607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周边雷达管理类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初始化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的核心代码如下：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27688" y="1963612"/>
            <a:ext cx="7704642" cy="2520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周边雷达实例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RadarSearchManagerm mManager 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=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RadarSearchManager.getInstance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周边雷达设置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监听，</a:t>
            </a:r>
            <a:r>
              <a:rPr lang="en-US" altLang="zh-CN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RadarSearchListener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接口实现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mManager.addNearbyInfoListener(this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en-US" altLang="zh-CN" sz="2000" smtClean="0">
              <a:solidFill>
                <a:srgbClr val="498DA4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雷达设置用户身份标识，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null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设备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标识，必须设置</a:t>
            </a:r>
            <a:endParaRPr lang="zh-CN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mManager.setUserID(userID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9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初始化周边雷达功能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7804"/>
              </p:ext>
            </p:extLst>
          </p:nvPr>
        </p:nvGraphicFramePr>
        <p:xfrm>
          <a:off x="334104" y="763800"/>
          <a:ext cx="8342238" cy="4328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05339">
                  <a:extLst>
                    <a:ext uri="{9D8B030D-6E8A-4147-A177-3AD203B41FA5}">
                      <a16:colId xmlns:a16="http://schemas.microsoft.com/office/drawing/2014/main" val="3763852114"/>
                    </a:ext>
                  </a:extLst>
                </a:gridCol>
                <a:gridCol w="2836899">
                  <a:extLst>
                    <a:ext uri="{9D8B030D-6E8A-4147-A177-3AD203B41FA5}">
                      <a16:colId xmlns:a16="http://schemas.microsoft.com/office/drawing/2014/main" val="1540584446"/>
                    </a:ext>
                  </a:extLst>
                </a:gridCol>
              </a:tblGrid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static RadarSearchManager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getInstance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获取周边雷达实例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706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destroy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释放功能实例</a:t>
                      </a:r>
                      <a:endParaRPr kumimoji="0" lang="en-US" altLang="zh-CN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69913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addNearbyInfoListener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(RadarSearchListener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添加查询周边信息的监听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4956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clearUserInfo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清除当前使用用户的位置信息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06158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nearbyInfoRequest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(RadarNearbySearchOption option)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查询周边的用户信息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9400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removeNearbyInfoListener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(RadarSearchListener listener)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移除查询周边信息的监听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3128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setUserID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(java.lang.String id)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设置用户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22821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startUploadAuto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(RadarUploadInfoCallback callback, int internalSec)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启动自动上传自己的信息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570415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void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stopUploadAuto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停止自动上传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16834"/>
                  </a:ext>
                </a:extLst>
              </a:tr>
              <a:tr h="23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boolean </a:t>
                      </a:r>
                      <a:r>
                        <a:rPr kumimoji="0" lang="en-US" altLang="zh-CN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uploadInfoRequest</a:t>
                      </a:r>
                      <a: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微软雅黑" panose="020B0503020204020204" pitchFamily="34" charset="-122"/>
                        </a:rPr>
                        <a:t>(RadarUploadInfo info)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主动上传个人信息</a:t>
                      </a:r>
                      <a:endPara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4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接口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28114"/>
            <a:ext cx="8420973" cy="3903815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模块在使用时还需实现如下两个接口：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RadarUploadInfoCallback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传信息回调接口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：本接口在设置自动上传位置信息时使用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onUploadInfoCallback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传信息回调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9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>
                <a:sym typeface="微软雅黑" panose="020B0503020204020204" pitchFamily="34" charset="-122"/>
              </a:rPr>
              <a:t>接口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28114"/>
            <a:ext cx="8420973" cy="4162961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RadarSearchListener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 marL="0" indent="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-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监听接口。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onGetClearInfoState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位置信息监听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onGetNearbyInfoList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(RadarNearbyResult result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周边的人监听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onGetUploadState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error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marL="800100" lvl="2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上传状态监听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/>
              <a:t>位置信息</a:t>
            </a:r>
            <a:r>
              <a:rPr lang="zh-CN" altLang="en-US"/>
              <a:t>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273622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周边雷达功能模块，支持将用户的位置等信息上传到百度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云服务，从而实现应用内部及应用之间的位置信息查看。</a:t>
            </a:r>
          </a:p>
          <a:p>
            <a:pPr marL="400050" lvl="1" indent="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单次位置信息上传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位置信息连续自动上传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两种模式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单次位置信息上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3676" y="1707679"/>
            <a:ext cx="7776648" cy="2088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上传位置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info = new RadarUploadInfo();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info.comments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info.pt = pt;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mManager.uploadInfoRequest(info);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53851" y="84360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位置信息连续自动上传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3676" y="1491660"/>
            <a:ext cx="7992666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设置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自动上传的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callback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和时间间隔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mManager.startUploadAuto(this, 5000);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实现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callback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，自动上传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RadarUploadInfo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OnUploadInfoCallback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RadarUploadInfo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info = new RadarUploadInfo();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info.comments =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";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备注信息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info.pt = pt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;			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坐标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	return info;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7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/>
          <p:cNvSpPr txBox="1"/>
          <p:nvPr/>
        </p:nvSpPr>
        <p:spPr>
          <a:xfrm>
            <a:off x="1615631" y="1347648"/>
            <a:ext cx="4039248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丁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盟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qq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2622885094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0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79" y="1563666"/>
            <a:ext cx="2208562" cy="274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/>
              <a:t>位置信息上传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传结果监听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5184" y="1529902"/>
            <a:ext cx="7992666" cy="2736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onGetUploadState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(error == RadarSearchError.RADAR_NO_ERROR)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传位置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上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传位置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>
                <a:sym typeface="微软雅黑" panose="020B0503020204020204" pitchFamily="34" charset="-122"/>
              </a:rPr>
              <a:t>清除</a:t>
            </a:r>
            <a:r>
              <a:rPr lang="zh-CN" altLang="en-US" smtClean="0">
                <a:sym typeface="微软雅黑" panose="020B0503020204020204" pitchFamily="34" charset="-122"/>
              </a:rPr>
              <a:t>用户信息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清除用户信息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39664" y="1345778"/>
            <a:ext cx="8243560" cy="3288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mManager.clearUserInfo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();	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清空用户信息</a:t>
            </a:r>
            <a:endParaRPr lang="en-US" altLang="zh-CN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处理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清除的监听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onGetClearInfoState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(RadarSearchError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(error == RadarSearchError.RADAR_NO_ERROR)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0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释放周边雷达资源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52902" y="699576"/>
            <a:ext cx="8243560" cy="64805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释放周边雷达资源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049640" y="1406497"/>
            <a:ext cx="7266250" cy="3024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移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除监听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mManager.removeNearbyInfoListener(this);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清除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用户信息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mManager.clearUserInfo();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释放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资源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mManager.destroy();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 = null;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3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09797" y="849212"/>
            <a:ext cx="8243560" cy="287463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利用周边雷达功能，可实现周边（处于同一个周边雷达关系内）用户位置信息检索的能力。 检索过程支持距离、时间等约束条件；返回结果支持按照距离、时间远近的排序。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5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55682" y="1401851"/>
            <a:ext cx="7704642" cy="3528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构造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请求参数，其中</a:t>
            </a:r>
            <a:r>
              <a:rPr lang="en-US" altLang="zh-CN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centerPt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是自己的位置坐标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RadarNearbySearchOption option 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=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new RadarNearbySearchOption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centerPt(pt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搜索中心点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pageNum(00)  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分页编号</a:t>
            </a:r>
            <a:endParaRPr lang="en-US" altLang="zh-CN" sz="24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pageCapacity(50)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每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页容量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radius(2000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);      </a:t>
            </a: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检索半径</a:t>
            </a:r>
            <a:endParaRPr lang="en-US" altLang="zh-CN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4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发起</a:t>
            </a:r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查询请求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mManager.nearbyInfoRequest(option);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09797" y="849212"/>
            <a:ext cx="8243560" cy="5526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发起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周边雷达使用 </a:t>
            </a:r>
            <a:r>
              <a:rPr lang="en-US" altLang="zh-CN" smtClean="0">
                <a:sym typeface="微软雅黑" panose="020B0503020204020204" pitchFamily="34" charset="-122"/>
              </a:rPr>
              <a:t>- </a:t>
            </a:r>
            <a:r>
              <a:rPr lang="zh-CN" altLang="en-US" smtClean="0">
                <a:sym typeface="微软雅黑" panose="020B0503020204020204" pitchFamily="34" charset="-122"/>
              </a:rPr>
              <a:t>周边</a:t>
            </a:r>
            <a:r>
              <a:rPr lang="zh-CN" altLang="en-US">
                <a:sym typeface="微软雅黑" panose="020B0503020204020204" pitchFamily="34" charset="-122"/>
              </a:rPr>
              <a:t>位置检索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34808" y="1277977"/>
            <a:ext cx="8003675" cy="3728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@Override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public void 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onGetNearbyInfoList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RadarNearbyResult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RadarSearchError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error)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if(error==RadarSearchError.RADAR_NO_ERROR)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成功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// result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为周边信息结果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else {</a:t>
            </a: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</a:t>
            </a:r>
            <a:r>
              <a:rPr lang="en-US" altLang="zh-CN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// 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查询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r>
              <a:rPr lang="zh-CN" altLang="en-US" sz="220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失败</a:t>
            </a:r>
            <a:endParaRPr lang="en-US" altLang="zh-CN" sz="220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2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09797" y="699594"/>
            <a:ext cx="8243560" cy="552639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接收周边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检索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4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周边雷达</a:t>
            </a:r>
            <a:r>
              <a:rPr lang="zh-CN" altLang="en-US" smtClean="0">
                <a:sym typeface="微软雅黑" panose="020B0503020204020204" pitchFamily="34" charset="-122"/>
              </a:rPr>
              <a:t>使用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09797" y="849212"/>
            <a:ext cx="8243560" cy="3450682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注意：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</a:t>
            </a: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必须进行设置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，否则回调无反应；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mManager.setUserId(null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为使用设备标识。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altLang="zh-CN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info.comments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有长度限制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，官方没有给出具体长度要求。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2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0418" y="1563666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周边雷达介绍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20085" y="2859774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周边雷达使用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116245" y="171686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664" y="699594"/>
            <a:ext cx="8352696" cy="259221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什么是周边雷达功能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周边雷达功能，是面向移动端开发者的一套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功能接口。同步支持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端。它的本质是一个连接百度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开放平台前端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产品和后端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云的中间服务。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8" name="Picture 4" descr="http://wiki.lbsyun.baidu.com/cms/iossdk/img/8fb2ad6c-e0cf-47c2-b72d-cae5f653127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08" y="3043313"/>
            <a:ext cx="4580923" cy="196325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6579" y="987618"/>
            <a:ext cx="8352696" cy="259221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利用周边雷达能够实现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什么？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开发者利用周边雷达功能，可以便捷的在自己的应用内，帮助用户实现查找周边跟“我”使同样一款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的人，这样一个功能。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4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6579" y="987618"/>
            <a:ext cx="8352696" cy="352829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周边雷达功能的典型使用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场景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周边都有谁跟“我”使用同一个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，分布在哪里？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周边用户在听什么歌、看什么文章、有什么新动态？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周边有什么最新发生的新闻、资讯？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4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22128" y="915612"/>
            <a:ext cx="8352696" cy="3528294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使用周边雷达功能的流程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雷达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集成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</a:p>
          <a:p>
            <a:pPr marL="914400" lvl="1" indent="-51435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1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467658" y="849212"/>
            <a:ext cx="8064672" cy="3734320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注册周边雷达功能</a:t>
            </a:r>
          </a:p>
          <a:p>
            <a:pPr marL="400050" lvl="1" indent="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在使用周边雷达功能之前，需要对应用的密钥（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）做相应的注册操作。周边雷达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支持应用位置信息上传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，及一个或多个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应用之间实现相互的位置信息查看功能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1" indent="457200"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注册周边雷达是使用其相应功能的基础前提。通过注册可实现一个或多个应用之间的关系绑定，实现相互之间的位置信息查看。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1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周边雷达介绍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792471" y="849212"/>
            <a:ext cx="8064672" cy="1187268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访问如下地址，完成周边雷达的注册工作。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http://lbsyun.baidu.com/index.php?title=radar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1" y="2034125"/>
            <a:ext cx="7518117" cy="2481787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5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Pages>0</Pages>
  <Words>1083</Words>
  <Characters>0</Characters>
  <Application>Microsoft Office PowerPoint</Application>
  <DocSecurity>0</DocSecurity>
  <PresentationFormat>全屏显示(16:9)</PresentationFormat>
  <Lines>0</Lines>
  <Paragraphs>192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自我介绍</vt:lpstr>
      <vt:lpstr>PowerPoint 演示文稿</vt:lpstr>
      <vt:lpstr>周边雷达介绍</vt:lpstr>
      <vt:lpstr>周边雷达介绍</vt:lpstr>
      <vt:lpstr>周边雷达介绍</vt:lpstr>
      <vt:lpstr>周边雷达介绍</vt:lpstr>
      <vt:lpstr>周边雷达介绍</vt:lpstr>
      <vt:lpstr>周边雷达介绍</vt:lpstr>
      <vt:lpstr>周边雷达介绍</vt:lpstr>
      <vt:lpstr>PowerPoint 演示文稿</vt:lpstr>
      <vt:lpstr>周边雷达使用 - 初始化周边雷达功能</vt:lpstr>
      <vt:lpstr>周边雷达使用 - 初始化周边雷达功能</vt:lpstr>
      <vt:lpstr>周边雷达使用 - 初始化周边雷达功能</vt:lpstr>
      <vt:lpstr>周边雷达使用 - 接口</vt:lpstr>
      <vt:lpstr>周边雷达使用 - 接口</vt:lpstr>
      <vt:lpstr>周边雷达使用 - 位置信息上传</vt:lpstr>
      <vt:lpstr>周边雷达使用 - 位置信息上传</vt:lpstr>
      <vt:lpstr>周边雷达使用 - 位置信息上传</vt:lpstr>
      <vt:lpstr>周边雷达使用 - 位置信息上传</vt:lpstr>
      <vt:lpstr>周边雷达使用 - 清除用户信息</vt:lpstr>
      <vt:lpstr>周边雷达使用 - 释放周边雷达资源</vt:lpstr>
      <vt:lpstr>周边雷达使用 - 周边位置检索</vt:lpstr>
      <vt:lpstr>周边雷达使用 - 周边位置检索</vt:lpstr>
      <vt:lpstr>周边雷达使用 - 周边位置检索</vt:lpstr>
      <vt:lpstr>周边雷达使用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丁盟</cp:lastModifiedBy>
  <cp:revision>442</cp:revision>
  <dcterms:created xsi:type="dcterms:W3CDTF">2014-07-20T15:00:00Z</dcterms:created>
  <dcterms:modified xsi:type="dcterms:W3CDTF">2016-10-26T08:45:08Z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