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1"/>
  </p:notesMasterIdLst>
  <p:sldIdLst>
    <p:sldId id="351" r:id="rId2"/>
    <p:sldId id="359" r:id="rId3"/>
    <p:sldId id="422" r:id="rId4"/>
    <p:sldId id="360" r:id="rId5"/>
    <p:sldId id="361" r:id="rId6"/>
    <p:sldId id="362" r:id="rId7"/>
    <p:sldId id="421" r:id="rId8"/>
    <p:sldId id="365" r:id="rId9"/>
    <p:sldId id="420" r:id="rId10"/>
    <p:sldId id="400" r:id="rId11"/>
    <p:sldId id="273" r:id="rId12"/>
    <p:sldId id="419" r:id="rId13"/>
    <p:sldId id="408" r:id="rId14"/>
    <p:sldId id="423" r:id="rId15"/>
    <p:sldId id="424" r:id="rId16"/>
    <p:sldId id="407" r:id="rId17"/>
    <p:sldId id="409" r:id="rId18"/>
    <p:sldId id="417" r:id="rId19"/>
    <p:sldId id="314" r:id="rId20"/>
    <p:sldId id="406" r:id="rId21"/>
    <p:sldId id="405" r:id="rId22"/>
    <p:sldId id="404" r:id="rId23"/>
    <p:sldId id="411" r:id="rId24"/>
    <p:sldId id="412" r:id="rId25"/>
    <p:sldId id="413" r:id="rId26"/>
    <p:sldId id="414" r:id="rId27"/>
    <p:sldId id="415" r:id="rId28"/>
    <p:sldId id="418" r:id="rId29"/>
    <p:sldId id="26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标签详解：</a:t>
            </a:r>
            <a:endParaRPr lang="en-US" altLang="zh-CN" dirty="0" smtClean="0"/>
          </a:p>
          <a:p>
            <a:r>
              <a:rPr lang="en-US" altLang="zh-CN" dirty="0" smtClean="0"/>
              <a:t>http://blog.csdn.net/workwall/article/details/43938439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you decide to use the v17 </a:t>
            </a:r>
            <a:r>
              <a:rPr lang="en-US" altLang="zh-CN" dirty="0" err="1" smtClean="0"/>
              <a:t>leanback</a:t>
            </a:r>
            <a:r>
              <a:rPr lang="en-US" altLang="zh-CN" dirty="0" smtClean="0"/>
              <a:t> library for your app, you should note that it is dependent on the v4 support library. This means that apps that use the </a:t>
            </a:r>
            <a:r>
              <a:rPr lang="en-US" altLang="zh-CN" dirty="0" err="1" smtClean="0"/>
              <a:t>leanback</a:t>
            </a:r>
            <a:r>
              <a:rPr lang="en-US" altLang="zh-CN" dirty="0" smtClean="0"/>
              <a:t> support library should include all of these support libraries:</a:t>
            </a:r>
          </a:p>
          <a:p>
            <a:r>
              <a:rPr lang="en-US" altLang="zh-CN" dirty="0" smtClean="0"/>
              <a:t>v4 support library</a:t>
            </a:r>
          </a:p>
          <a:p>
            <a:r>
              <a:rPr lang="en-US" altLang="zh-CN" dirty="0" smtClean="0"/>
              <a:t>v7 </a:t>
            </a:r>
            <a:r>
              <a:rPr lang="en-US" altLang="zh-CN" dirty="0" err="1" smtClean="0"/>
              <a:t>recyclerview</a:t>
            </a:r>
            <a:r>
              <a:rPr lang="en-US" altLang="zh-CN" dirty="0" smtClean="0"/>
              <a:t> support library</a:t>
            </a:r>
          </a:p>
          <a:p>
            <a:r>
              <a:rPr lang="en-US" altLang="zh-CN" dirty="0" smtClean="0"/>
              <a:t>v17 </a:t>
            </a:r>
            <a:r>
              <a:rPr lang="en-US" altLang="zh-CN" dirty="0" err="1" smtClean="0"/>
              <a:t>leanback</a:t>
            </a:r>
            <a:r>
              <a:rPr lang="en-US" altLang="zh-CN" dirty="0" smtClean="0"/>
              <a:t> support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5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7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" y="-27384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2017/2/21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2017/2/21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iweiwei@onest.net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packages.html" TargetMode="External"/><Relationship Id="rId2" Type="http://schemas.openxmlformats.org/officeDocument/2006/relationships/hyperlink" Target="https://developer.android.com/training/tv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AndroidTV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第一讲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概述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AndroidTV</a:t>
            </a:r>
            <a:r>
              <a:rPr lang="zh-CN" altLang="en-US" dirty="0" smtClean="0"/>
              <a:t>开发配置要求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TV</a:t>
            </a:r>
            <a:r>
              <a:rPr lang="zh-CN" altLang="en-US" dirty="0" smtClean="0"/>
              <a:t>应用的结构和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应用相同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应用经修改后可以运行在</a:t>
            </a:r>
            <a:r>
              <a:rPr lang="en-US" altLang="zh-CN" dirty="0" smtClean="0"/>
              <a:t>TV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AndroidTV</a:t>
            </a:r>
            <a:r>
              <a:rPr lang="zh-CN" altLang="en-US" dirty="0" smtClean="0"/>
              <a:t>开发配置要求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SDK Tools 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24+</a:t>
            </a:r>
          </a:p>
          <a:p>
            <a:r>
              <a:rPr lang="en-US" altLang="zh-CN" dirty="0" smtClean="0"/>
              <a:t>SDK 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API 21+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Android5.0+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8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简介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项目配置要求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2066485" y="3892174"/>
            <a:ext cx="4648200" cy="685800"/>
            <a:chOff x="1296" y="1680"/>
            <a:chExt cx="2928" cy="432"/>
          </a:xfrm>
        </p:grpSpPr>
        <p:sp>
          <p:nvSpPr>
            <p:cNvPr id="39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创建模拟器</a:t>
              </a:r>
              <a:endParaRPr lang="en-US" altLang="zh-CN" sz="2400" b="1" dirty="0"/>
            </a:p>
          </p:txBody>
        </p: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5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4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2093125" y="4711482"/>
            <a:ext cx="4648200" cy="685800"/>
            <a:chOff x="1296" y="1200"/>
            <a:chExt cx="2928" cy="432"/>
          </a:xfrm>
        </p:grpSpPr>
        <p:sp>
          <p:nvSpPr>
            <p:cNvPr id="4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第一个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项目</a:t>
              </a:r>
              <a:endParaRPr lang="en-US" altLang="zh-CN" sz="2400" b="1" dirty="0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5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9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TV</a:t>
            </a:r>
            <a:r>
              <a:rPr lang="zh-CN" altLang="en-US" dirty="0" smtClean="0"/>
              <a:t>模拟器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TV</a:t>
            </a:r>
            <a:r>
              <a:rPr lang="zh-CN" altLang="en-US" dirty="0" smtClean="0"/>
              <a:t>模拟器镜像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下载任意一个镜像即可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0903"/>
          <a:stretch/>
        </p:blipFill>
        <p:spPr>
          <a:xfrm>
            <a:off x="323529" y="2708920"/>
            <a:ext cx="879708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TV</a:t>
            </a:r>
            <a:r>
              <a:rPr lang="zh-CN" altLang="en-US" dirty="0" smtClean="0"/>
              <a:t>模拟器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TV</a:t>
            </a:r>
            <a:r>
              <a:rPr lang="zh-CN" altLang="en-US" dirty="0" smtClean="0"/>
              <a:t>模拟器镜像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更新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对应版本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加速器</a:t>
            </a:r>
            <a:r>
              <a:rPr lang="en-US" altLang="zh-CN" dirty="0" smtClean="0"/>
              <a:t>HAXM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14841"/>
            <a:ext cx="6822478" cy="24609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53" y="4427902"/>
            <a:ext cx="5772447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TV</a:t>
            </a:r>
            <a:r>
              <a:rPr lang="zh-CN" altLang="en-US" dirty="0" smtClean="0"/>
              <a:t>模拟器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TV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详</a:t>
            </a:r>
            <a:r>
              <a:rPr lang="zh-CN" altLang="en-US" dirty="0" smtClean="0"/>
              <a:t>见实验</a:t>
            </a:r>
            <a:r>
              <a:rPr lang="zh-CN" altLang="en-US" dirty="0"/>
              <a:t>手册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创建</a:t>
            </a:r>
            <a:r>
              <a:rPr lang="en-US" altLang="zh-CN" dirty="0" err="1"/>
              <a:t>AndroidTV</a:t>
            </a:r>
            <a:r>
              <a:rPr lang="zh-CN" altLang="en-US" dirty="0"/>
              <a:t>模拟器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83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认识</a:t>
            </a:r>
            <a:r>
              <a:rPr lang="en-US" altLang="zh-CN" dirty="0" smtClean="0"/>
              <a:t>TV</a:t>
            </a:r>
            <a:r>
              <a:rPr lang="zh-CN" altLang="en-US" dirty="0" smtClean="0"/>
              <a:t>模拟器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主页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搜索、推荐、音频、视频、设置、</a:t>
            </a:r>
            <a:r>
              <a:rPr lang="en-US" altLang="zh-CN" dirty="0" smtClean="0"/>
              <a:t>Apps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03450"/>
            <a:ext cx="6571620" cy="37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认识</a:t>
            </a:r>
            <a:r>
              <a:rPr lang="en-US" altLang="zh-CN" dirty="0" smtClean="0"/>
              <a:t>TV</a:t>
            </a:r>
            <a:r>
              <a:rPr lang="zh-CN" altLang="en-US" dirty="0" smtClean="0"/>
              <a:t>模拟器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101" y="1610827"/>
            <a:ext cx="571529" cy="49151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6216" y="3493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返回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44208" y="44543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显示主页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516216" y="54148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扩展控制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" y="2211542"/>
            <a:ext cx="5838462" cy="4485648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7316435" y="3724682"/>
            <a:ext cx="1143997" cy="1072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746863" y="4807779"/>
            <a:ext cx="641561" cy="5362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818871" y="5600555"/>
            <a:ext cx="641561" cy="5362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295662" y="6308726"/>
            <a:ext cx="2146774" cy="64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简介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项目配置要求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2066485" y="3892174"/>
            <a:ext cx="4648200" cy="685800"/>
            <a:chOff x="1296" y="1680"/>
            <a:chExt cx="2928" cy="432"/>
          </a:xfrm>
        </p:grpSpPr>
        <p:sp>
          <p:nvSpPr>
            <p:cNvPr id="39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创建模拟器</a:t>
              </a:r>
              <a:endParaRPr lang="en-US" altLang="zh-CN" sz="2400" b="1" dirty="0"/>
            </a:p>
          </p:txBody>
        </p: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5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4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2093125" y="4711482"/>
            <a:ext cx="4648200" cy="685800"/>
            <a:chOff x="1296" y="1200"/>
            <a:chExt cx="2928" cy="432"/>
          </a:xfrm>
        </p:grpSpPr>
        <p:sp>
          <p:nvSpPr>
            <p:cNvPr id="4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第一个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项目</a:t>
              </a:r>
              <a:endParaRPr lang="en-US" altLang="zh-CN" sz="2400" b="1" dirty="0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5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6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AndroidStudio</a:t>
            </a:r>
            <a:r>
              <a:rPr lang="zh-CN" altLang="en-US" dirty="0" smtClean="0"/>
              <a:t>新建一个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的工程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6" y="2204864"/>
            <a:ext cx="5391427" cy="3600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12976"/>
            <a:ext cx="51911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：李玮玮</a:t>
            </a:r>
            <a:endParaRPr lang="en-US" altLang="zh-CN" dirty="0" smtClean="0"/>
          </a:p>
          <a:p>
            <a:r>
              <a:rPr lang="en-US" altLang="zh-CN" dirty="0" smtClean="0"/>
              <a:t>Phone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15032667501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273429028</a:t>
            </a:r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liweiwei@onest.net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405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项目运行效果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41118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00200"/>
            <a:ext cx="7270892" cy="4831804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2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97281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声明</a:t>
            </a:r>
            <a:r>
              <a:rPr lang="en-US" altLang="zh-CN" dirty="0" smtClean="0"/>
              <a:t>TV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，并在</a:t>
            </a:r>
            <a:r>
              <a:rPr lang="en-US" altLang="zh-CN" dirty="0" err="1" smtClean="0"/>
              <a:t>AndroidManifest</a:t>
            </a:r>
            <a:r>
              <a:rPr lang="zh-CN" altLang="en-US" dirty="0" smtClean="0"/>
              <a:t>重注册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filter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LEANBACK_LAUNCHER</a:t>
            </a:r>
            <a:endParaRPr lang="en-US" altLang="zh-CN" dirty="0" smtClean="0"/>
          </a:p>
          <a:p>
            <a:pPr marL="0" lvl="1" indent="0">
              <a:spcBef>
                <a:spcPts val="0"/>
              </a:spcBef>
              <a:buNone/>
              <a:defRPr/>
            </a:pP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54888" y="3140968"/>
            <a:ext cx="8634223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&lt;intent-filter&gt;</a:t>
            </a:r>
          </a:p>
          <a:p>
            <a:pPr marL="400050" lvl="2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&lt;action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android.intent.action.MAIN</a:t>
            </a:r>
            <a:r>
              <a:rPr lang="en-US" altLang="zh-CN" sz="2000" dirty="0"/>
              <a:t>" /&gt;</a:t>
            </a:r>
          </a:p>
          <a:p>
            <a:pPr marL="0" lvl="2" indent="400050">
              <a:spcBef>
                <a:spcPts val="0"/>
              </a:spcBef>
              <a:buNone/>
              <a:defRPr/>
            </a:pPr>
            <a:r>
              <a:rPr lang="en-US" altLang="zh-CN" sz="2000" dirty="0"/>
              <a:t>&lt;category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android.intent.category.</a:t>
            </a:r>
            <a:r>
              <a:rPr lang="en-US" altLang="zh-CN" sz="2000" dirty="0" err="1">
                <a:solidFill>
                  <a:srgbClr val="FF0000"/>
                </a:solidFill>
              </a:rPr>
              <a:t>LEANBACK_LAUNCHER</a:t>
            </a:r>
            <a:r>
              <a:rPr lang="en-US" altLang="zh-CN" sz="2000" dirty="0"/>
              <a:t>" /&gt;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&lt;/intent-filter&gt;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3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97281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TV app</a:t>
            </a:r>
            <a:r>
              <a:rPr lang="zh-CN" altLang="en-US" dirty="0" smtClean="0"/>
              <a:t>是否支持</a:t>
            </a:r>
            <a:r>
              <a:rPr lang="en-US" altLang="zh-CN" dirty="0" err="1" smtClean="0"/>
              <a:t>Leanback</a:t>
            </a:r>
            <a:r>
              <a:rPr lang="zh-CN" altLang="en-US" dirty="0" smtClean="0"/>
              <a:t>桌面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true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仅能在支持</a:t>
            </a:r>
            <a:r>
              <a:rPr lang="en-US" altLang="zh-CN" dirty="0" err="1" smtClean="0"/>
              <a:t>Leanback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桌面的设备上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false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可以运行在</a:t>
            </a:r>
            <a:r>
              <a:rPr lang="en-US" altLang="zh-CN" dirty="0"/>
              <a:t>phones, </a:t>
            </a:r>
            <a:r>
              <a:rPr lang="en-US" altLang="zh-CN" dirty="0" err="1"/>
              <a:t>wearables</a:t>
            </a:r>
            <a:r>
              <a:rPr lang="en-US" altLang="zh-CN" dirty="0"/>
              <a:t>, tablets, </a:t>
            </a:r>
            <a:r>
              <a:rPr lang="en-US" altLang="zh-CN" dirty="0" smtClean="0"/>
              <a:t>TV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3573017"/>
            <a:ext cx="7734874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&lt;manifest&gt;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    &lt;uses-feature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android.software.leanback</a:t>
            </a:r>
            <a:r>
              <a:rPr lang="en-US" altLang="zh-CN" sz="2400" dirty="0"/>
              <a:t>"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android:required</a:t>
            </a:r>
            <a:r>
              <a:rPr lang="en-US" altLang="zh-CN" sz="2400" dirty="0"/>
              <a:t>="</a:t>
            </a:r>
            <a:r>
              <a:rPr lang="en-US" altLang="zh-CN" sz="2400" dirty="0">
                <a:solidFill>
                  <a:srgbClr val="FF0000"/>
                </a:solidFill>
              </a:rPr>
              <a:t>false</a:t>
            </a:r>
            <a:r>
              <a:rPr lang="en-US" altLang="zh-CN" sz="2400" dirty="0"/>
              <a:t>" /&gt;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    ...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&lt;/manifest&gt;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28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97281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TV app</a:t>
            </a:r>
            <a:r>
              <a:rPr lang="zh-CN" altLang="en-US" dirty="0" smtClean="0"/>
              <a:t>是否支持触屏输入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true</a:t>
            </a:r>
            <a:r>
              <a:rPr lang="zh-CN" altLang="en-US" dirty="0" smtClean="0"/>
              <a:t>：支持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false</a:t>
            </a:r>
            <a:r>
              <a:rPr lang="zh-CN" altLang="en-US" dirty="0" smtClean="0"/>
              <a:t>：不支持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23528" y="3429000"/>
            <a:ext cx="8249181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&lt;manifest&gt;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    &lt;uses-feature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android.hardware.touchscreen</a:t>
            </a:r>
            <a:r>
              <a:rPr lang="en-US" altLang="zh-CN" sz="2400" dirty="0"/>
              <a:t>"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android:required</a:t>
            </a:r>
            <a:r>
              <a:rPr lang="en-US" altLang="zh-CN" sz="2400" dirty="0"/>
              <a:t>="</a:t>
            </a:r>
            <a:r>
              <a:rPr lang="en-US" altLang="zh-CN" sz="2400" dirty="0">
                <a:solidFill>
                  <a:srgbClr val="FF0000"/>
                </a:solidFill>
              </a:rPr>
              <a:t>false</a:t>
            </a:r>
            <a:r>
              <a:rPr lang="en-US" altLang="zh-CN" sz="2400" dirty="0"/>
              <a:t>" /&gt;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    ...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&lt;/manifest&gt;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7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67667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Banner</a:t>
            </a:r>
            <a:r>
              <a:rPr lang="zh-CN" altLang="en-US" dirty="0" smtClean="0"/>
              <a:t>属性（广告条：在</a:t>
            </a:r>
            <a:r>
              <a:rPr lang="en-US" altLang="zh-CN" dirty="0" smtClean="0"/>
              <a:t>TV</a:t>
            </a:r>
            <a:r>
              <a:rPr lang="zh-CN" altLang="en-US" dirty="0" smtClean="0"/>
              <a:t>主屏上显示的图标）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59316" y="2232734"/>
            <a:ext cx="553953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&lt;activity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=".</a:t>
            </a:r>
            <a:r>
              <a:rPr lang="en-US" altLang="zh-CN" sz="2400" dirty="0" err="1"/>
              <a:t>MainActivity</a:t>
            </a:r>
            <a:r>
              <a:rPr lang="en-US" altLang="zh-CN" sz="2400" dirty="0"/>
              <a:t>"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android:banner</a:t>
            </a:r>
            <a:r>
              <a:rPr lang="en-US" altLang="zh-CN" sz="2400" dirty="0">
                <a:solidFill>
                  <a:srgbClr val="FF0000"/>
                </a:solidFill>
              </a:rPr>
              <a:t>="@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drawable</a:t>
            </a:r>
            <a:r>
              <a:rPr lang="en-US" altLang="zh-CN" sz="2400" dirty="0" smtClean="0">
                <a:solidFill>
                  <a:srgbClr val="FF0000"/>
                </a:solidFill>
              </a:rPr>
              <a:t>/head“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            …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61" y="4509120"/>
            <a:ext cx="3435527" cy="1530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322" y="4550397"/>
            <a:ext cx="3295819" cy="14478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59949" y="30108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默认图标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219989" y="3499594"/>
            <a:ext cx="347846" cy="1344265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692896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TV</a:t>
            </a:r>
            <a:r>
              <a:rPr lang="zh-CN" altLang="en-US" dirty="0" smtClean="0"/>
              <a:t>依赖的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v17 </a:t>
            </a:r>
            <a:r>
              <a:rPr lang="en-US" altLang="zh-CN" dirty="0" err="1" smtClean="0"/>
              <a:t>leanback</a:t>
            </a:r>
            <a:r>
              <a:rPr lang="zh-CN" altLang="en-US" dirty="0" smtClean="0"/>
              <a:t>：为</a:t>
            </a:r>
            <a:r>
              <a:rPr lang="en-US" altLang="zh-CN" dirty="0" smtClean="0"/>
              <a:t>TV</a:t>
            </a:r>
            <a:r>
              <a:rPr lang="zh-CN" altLang="en-US" dirty="0" smtClean="0"/>
              <a:t>项目提供支持多媒体的用户接口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v7 </a:t>
            </a:r>
            <a:r>
              <a:rPr lang="en-US" altLang="zh-CN" dirty="0" err="1" smtClean="0"/>
              <a:t>recyclerview</a:t>
            </a:r>
            <a:r>
              <a:rPr lang="zh-CN" altLang="en-US" dirty="0"/>
              <a:t>：提供用于</a:t>
            </a:r>
            <a:r>
              <a:rPr lang="zh-CN" altLang="en-US" dirty="0" smtClean="0"/>
              <a:t>管理长的列表有效显示的类；部分</a:t>
            </a:r>
            <a:r>
              <a:rPr lang="en-US" altLang="zh-CN" dirty="0" smtClean="0"/>
              <a:t>v17 </a:t>
            </a:r>
            <a:r>
              <a:rPr lang="en-US" altLang="zh-CN" dirty="0" err="1" smtClean="0"/>
              <a:t>leanback</a:t>
            </a:r>
            <a:r>
              <a:rPr lang="zh-CN" altLang="en-US" dirty="0" smtClean="0"/>
              <a:t>库依赖于此包中的类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v7 </a:t>
            </a:r>
            <a:r>
              <a:rPr lang="en-US" altLang="zh-CN" dirty="0" err="1" smtClean="0"/>
              <a:t>cardview</a:t>
            </a:r>
            <a:r>
              <a:rPr lang="zh-CN" altLang="en-US" dirty="0" smtClean="0"/>
              <a:t>：提供显示</a:t>
            </a:r>
            <a:r>
              <a:rPr lang="zh-CN" altLang="en-US" dirty="0"/>
              <a:t>信息</a:t>
            </a:r>
            <a:r>
              <a:rPr lang="zh-CN" altLang="en-US" dirty="0" smtClean="0"/>
              <a:t>卡的用户接口，</a:t>
            </a:r>
            <a:r>
              <a:rPr lang="zh-CN" altLang="en-US" dirty="0"/>
              <a:t>如媒体项目的图片和描述。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6896"/>
          <a:stretch/>
        </p:blipFill>
        <p:spPr>
          <a:xfrm>
            <a:off x="1398476" y="4441800"/>
            <a:ext cx="6624736" cy="18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TV</a:t>
            </a:r>
            <a:r>
              <a:rPr lang="zh-CN" altLang="en-US" dirty="0" smtClean="0"/>
              <a:t>项目功能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692896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TV </a:t>
            </a:r>
            <a:r>
              <a:rPr lang="zh-CN" altLang="en-US" dirty="0" smtClean="0"/>
              <a:t>多媒体项目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提供一系列用于</a:t>
            </a:r>
            <a:r>
              <a:rPr lang="zh-CN" altLang="en-US" dirty="0"/>
              <a:t>构建电视应用程序的一组用户界面工具和</a:t>
            </a:r>
            <a:r>
              <a:rPr lang="zh-CN" altLang="en-US" dirty="0" smtClean="0"/>
              <a:t>部件可供用户播放音、视频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查找或搜索</a:t>
            </a:r>
            <a:r>
              <a:rPr lang="en-US" altLang="zh-CN" dirty="0" smtClean="0"/>
              <a:t>TV</a:t>
            </a:r>
            <a:r>
              <a:rPr lang="zh-CN" altLang="en-US" dirty="0" smtClean="0"/>
              <a:t>上的内容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TV</a:t>
            </a:r>
            <a:r>
              <a:rPr lang="zh-CN" altLang="en-US" dirty="0" smtClean="0"/>
              <a:t>游戏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79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简介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项目配置要求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2066485" y="3892174"/>
            <a:ext cx="4648200" cy="685800"/>
            <a:chOff x="1296" y="1680"/>
            <a:chExt cx="2928" cy="432"/>
          </a:xfrm>
        </p:grpSpPr>
        <p:sp>
          <p:nvSpPr>
            <p:cNvPr id="39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创建模拟器</a:t>
              </a:r>
              <a:endParaRPr lang="en-US" altLang="zh-CN" sz="2400" b="1" dirty="0"/>
            </a:p>
          </p:txBody>
        </p: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5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4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2093125" y="4711482"/>
            <a:ext cx="4648200" cy="685800"/>
            <a:chOff x="1296" y="1200"/>
            <a:chExt cx="2928" cy="432"/>
          </a:xfrm>
        </p:grpSpPr>
        <p:sp>
          <p:nvSpPr>
            <p:cNvPr id="4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</a:t>
              </a:r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布局</a:t>
              </a:r>
              <a:endParaRPr lang="en-US" altLang="zh-CN" sz="2400" b="1" dirty="0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5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2127005" y="5494115"/>
            <a:ext cx="4648200" cy="685800"/>
            <a:chOff x="1296" y="1680"/>
            <a:chExt cx="2928" cy="432"/>
          </a:xfrm>
        </p:grpSpPr>
        <p:sp>
          <p:nvSpPr>
            <p:cNvPr id="5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导航</a:t>
              </a:r>
              <a:endParaRPr lang="zh-CN" altLang="en-US" sz="2400" b="1" dirty="0"/>
            </a:p>
          </p:txBody>
        </p:sp>
        <p:grpSp>
          <p:nvGrpSpPr>
            <p:cNvPr id="5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6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6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简介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项目配置要求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2066485" y="3892174"/>
            <a:ext cx="4648200" cy="685800"/>
            <a:chOff x="1296" y="1680"/>
            <a:chExt cx="2928" cy="432"/>
          </a:xfrm>
        </p:grpSpPr>
        <p:sp>
          <p:nvSpPr>
            <p:cNvPr id="39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创建模拟器</a:t>
              </a:r>
              <a:endParaRPr lang="en-US" altLang="zh-CN" sz="2400" b="1" dirty="0"/>
            </a:p>
          </p:txBody>
        </p: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5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4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2093125" y="4711482"/>
            <a:ext cx="4648200" cy="685800"/>
            <a:chOff x="1296" y="1200"/>
            <a:chExt cx="2928" cy="432"/>
          </a:xfrm>
        </p:grpSpPr>
        <p:sp>
          <p:nvSpPr>
            <p:cNvPr id="4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第一个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项目</a:t>
              </a:r>
              <a:endParaRPr lang="en-US" altLang="zh-CN" sz="2400" b="1" dirty="0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5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先导课程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JAVASE</a:t>
            </a:r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0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上课时间及授课方式</a:t>
            </a:r>
          </a:p>
          <a:p>
            <a:pPr lvl="1"/>
            <a:r>
              <a:rPr lang="zh-CN" altLang="zh-CN" dirty="0"/>
              <a:t>授课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每</a:t>
            </a:r>
            <a:r>
              <a:rPr lang="zh-CN" altLang="en-US" dirty="0" smtClean="0"/>
              <a:t>周三个半天</a:t>
            </a:r>
            <a:endParaRPr lang="en-US" altLang="zh-CN" dirty="0" smtClean="0"/>
          </a:p>
          <a:p>
            <a:r>
              <a:rPr lang="zh-CN" altLang="zh-CN" dirty="0" smtClean="0"/>
              <a:t>考核方式</a:t>
            </a:r>
          </a:p>
          <a:p>
            <a:pPr lvl="1"/>
            <a:r>
              <a:rPr lang="zh-CN" altLang="zh-CN" dirty="0" smtClean="0"/>
              <a:t>平时成绩</a:t>
            </a:r>
            <a:r>
              <a:rPr lang="en-US" altLang="zh-CN" dirty="0" smtClean="0"/>
              <a:t>40</a:t>
            </a:r>
            <a:r>
              <a:rPr lang="zh-CN" altLang="zh-CN" dirty="0" smtClean="0"/>
              <a:t>分</a:t>
            </a:r>
            <a:r>
              <a:rPr lang="zh-CN" altLang="zh-CN" dirty="0"/>
              <a:t>（作业、综合表现、测试）</a:t>
            </a:r>
          </a:p>
          <a:p>
            <a:pPr lvl="1"/>
            <a:r>
              <a:rPr lang="zh-CN" altLang="zh-CN" dirty="0"/>
              <a:t>期末考试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zh-CN" dirty="0"/>
          </a:p>
          <a:p>
            <a:r>
              <a:rPr lang="zh-CN" altLang="zh-CN" dirty="0"/>
              <a:t>本学期授课范围</a:t>
            </a:r>
          </a:p>
          <a:p>
            <a:r>
              <a:rPr lang="zh-CN" altLang="zh-CN" dirty="0" smtClean="0"/>
              <a:t>课程</a:t>
            </a:r>
            <a:r>
              <a:rPr lang="zh-CN" altLang="zh-CN" dirty="0"/>
              <a:t>资料目录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2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179" y="1844824"/>
            <a:ext cx="8095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官方文档</a:t>
            </a:r>
            <a:endParaRPr lang="en-US" altLang="zh-CN" sz="3200" dirty="0" smtClean="0">
              <a:hlinkClick r:id="rId2"/>
            </a:endParaRPr>
          </a:p>
          <a:p>
            <a:r>
              <a:rPr lang="en-US" altLang="zh-CN" sz="3200" dirty="0" smtClean="0">
                <a:hlinkClick r:id="rId2"/>
              </a:rPr>
              <a:t>https</a:t>
            </a:r>
            <a:r>
              <a:rPr lang="en-US" altLang="zh-CN" sz="3200" dirty="0">
                <a:hlinkClick r:id="rId2"/>
              </a:rPr>
              <a:t>://</a:t>
            </a:r>
            <a:r>
              <a:rPr lang="en-US" altLang="zh-CN" sz="3200" dirty="0" smtClean="0">
                <a:hlinkClick r:id="rId2"/>
              </a:rPr>
              <a:t>developer.android.com/training/tv/index.html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3200" dirty="0"/>
              <a:t>官方</a:t>
            </a:r>
            <a:r>
              <a:rPr lang="en-US" altLang="zh-CN" sz="3200" dirty="0"/>
              <a:t>API</a:t>
            </a:r>
            <a:r>
              <a:rPr lang="zh-CN" altLang="zh-CN" sz="3200" dirty="0"/>
              <a:t>帮助文档</a:t>
            </a:r>
          </a:p>
          <a:p>
            <a:r>
              <a:rPr lang="en-US" altLang="zh-CN" sz="3200" u="sng" dirty="0">
                <a:hlinkClick r:id="rId3"/>
              </a:rPr>
              <a:t>https://</a:t>
            </a:r>
            <a:r>
              <a:rPr lang="en-US" altLang="zh-CN" sz="3200" u="sng" dirty="0" smtClean="0">
                <a:hlinkClick r:id="rId3"/>
              </a:rPr>
              <a:t>developer.android.com/reference/packages.html</a:t>
            </a:r>
            <a:endParaRPr lang="en-US" altLang="zh-CN" sz="3200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百</a:t>
            </a:r>
            <a:r>
              <a:rPr lang="zh-CN" altLang="en-US" sz="3200" dirty="0" smtClean="0"/>
              <a:t>度</a:t>
            </a:r>
            <a:endParaRPr lang="zh-CN" altLang="zh-CN" sz="3200" dirty="0"/>
          </a:p>
          <a:p>
            <a:r>
              <a:rPr lang="en-US" altLang="zh-CN" sz="3200" dirty="0"/>
              <a:t> 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177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简介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项目配置要求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2066485" y="3892174"/>
            <a:ext cx="4648200" cy="685800"/>
            <a:chOff x="1296" y="1680"/>
            <a:chExt cx="2928" cy="432"/>
          </a:xfrm>
        </p:grpSpPr>
        <p:sp>
          <p:nvSpPr>
            <p:cNvPr id="39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创建模拟器</a:t>
              </a:r>
              <a:endParaRPr lang="en-US" altLang="zh-CN" sz="2400" b="1" dirty="0"/>
            </a:p>
          </p:txBody>
        </p: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5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4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2093125" y="4711482"/>
            <a:ext cx="4648200" cy="685800"/>
            <a:chOff x="1296" y="1200"/>
            <a:chExt cx="2928" cy="432"/>
          </a:xfrm>
        </p:grpSpPr>
        <p:sp>
          <p:nvSpPr>
            <p:cNvPr id="4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第一个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项目</a:t>
              </a:r>
              <a:endParaRPr lang="en-US" altLang="zh-CN" sz="2400" b="1" dirty="0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5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9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AndroidTV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TV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52" y="2335018"/>
            <a:ext cx="6712295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简介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AndroidTV</a:t>
              </a:r>
              <a:r>
                <a:rPr lang="zh-CN" altLang="en-US" sz="2400" b="1" dirty="0" smtClean="0"/>
                <a:t>项目配置要求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2066485" y="3892174"/>
            <a:ext cx="4648200" cy="685800"/>
            <a:chOff x="1296" y="1680"/>
            <a:chExt cx="2928" cy="432"/>
          </a:xfrm>
        </p:grpSpPr>
        <p:sp>
          <p:nvSpPr>
            <p:cNvPr id="39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创建模拟器</a:t>
              </a:r>
              <a:endParaRPr lang="en-US" altLang="zh-CN" sz="2400" b="1" dirty="0"/>
            </a:p>
          </p:txBody>
        </p: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5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4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2093125" y="4711482"/>
            <a:ext cx="4648200" cy="685800"/>
            <a:chOff x="1296" y="1200"/>
            <a:chExt cx="2928" cy="432"/>
          </a:xfrm>
        </p:grpSpPr>
        <p:sp>
          <p:nvSpPr>
            <p:cNvPr id="4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第一个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项目</a:t>
              </a:r>
              <a:endParaRPr lang="en-US" altLang="zh-CN" sz="2400" b="1" dirty="0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5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7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678</Words>
  <Application>Microsoft Office PowerPoint</Application>
  <PresentationFormat>全屏显示(4:3)</PresentationFormat>
  <Paragraphs>178</Paragraphs>
  <Slides>29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2_Office 主题</vt:lpstr>
      <vt:lpstr>AndroidTV</vt:lpstr>
      <vt:lpstr>个人简介</vt:lpstr>
      <vt:lpstr>目录</vt:lpstr>
      <vt:lpstr>课程介绍</vt:lpstr>
      <vt:lpstr>课程介绍</vt:lpstr>
      <vt:lpstr>参考资料</vt:lpstr>
      <vt:lpstr>目录</vt:lpstr>
      <vt:lpstr>AndroidTV简介</vt:lpstr>
      <vt:lpstr>目录</vt:lpstr>
      <vt:lpstr>AndroidTV开发配置要求</vt:lpstr>
      <vt:lpstr>AndroidTV开发配置要求</vt:lpstr>
      <vt:lpstr>目录</vt:lpstr>
      <vt:lpstr>创建TV模拟器</vt:lpstr>
      <vt:lpstr>创建TV模拟器</vt:lpstr>
      <vt:lpstr>创建TV模拟器</vt:lpstr>
      <vt:lpstr>认识TV模拟器</vt:lpstr>
      <vt:lpstr>认识TV模拟器</vt:lpstr>
      <vt:lpstr>目录</vt:lpstr>
      <vt:lpstr>第一个TV项目</vt:lpstr>
      <vt:lpstr>第一个TV项目运行效果</vt:lpstr>
      <vt:lpstr>第一个TV项目</vt:lpstr>
      <vt:lpstr>第一个TV项目</vt:lpstr>
      <vt:lpstr>第一个TV项目</vt:lpstr>
      <vt:lpstr>第一个TV项目</vt:lpstr>
      <vt:lpstr>第一个TV项目</vt:lpstr>
      <vt:lpstr>第一个TV项目</vt:lpstr>
      <vt:lpstr>TV项目功能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151</cp:revision>
  <dcterms:created xsi:type="dcterms:W3CDTF">2012-01-28T13:55:28Z</dcterms:created>
  <dcterms:modified xsi:type="dcterms:W3CDTF">2017-02-21T00:39:23Z</dcterms:modified>
</cp:coreProperties>
</file>