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8"/>
  </p:notesMasterIdLst>
  <p:sldIdLst>
    <p:sldId id="351" r:id="rId2"/>
    <p:sldId id="422" r:id="rId3"/>
    <p:sldId id="362" r:id="rId4"/>
    <p:sldId id="430" r:id="rId5"/>
    <p:sldId id="431" r:id="rId6"/>
    <p:sldId id="420" r:id="rId7"/>
    <p:sldId id="400" r:id="rId8"/>
    <p:sldId id="424" r:id="rId9"/>
    <p:sldId id="425" r:id="rId10"/>
    <p:sldId id="432" r:id="rId11"/>
    <p:sldId id="426" r:id="rId12"/>
    <p:sldId id="427" r:id="rId13"/>
    <p:sldId id="428" r:id="rId14"/>
    <p:sldId id="429" r:id="rId15"/>
    <p:sldId id="418" r:id="rId16"/>
    <p:sldId id="26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cursorRes</a:t>
            </a:r>
            <a:r>
              <a:rPr lang="en-US" altLang="zh-CN" dirty="0" smtClean="0"/>
              <a:t> : </a:t>
            </a:r>
            <a:r>
              <a:rPr lang="zh-CN" altLang="en-US" dirty="0" smtClean="0"/>
              <a:t>设置选中框图片 建议使用</a:t>
            </a:r>
            <a:r>
              <a:rPr lang="en-US" altLang="zh-CN" dirty="0" smtClean="0"/>
              <a:t>.9.png</a:t>
            </a:r>
            <a:r>
              <a:rPr lang="zh-CN" altLang="en-US" dirty="0" smtClean="0"/>
              <a:t>格式图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当选中框为细边圆角时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建议同时为每种分辨率设置选中图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cursorRes_1280,cursorRes_1920,cursorRes_2560,cursorRes_3840 </a:t>
            </a:r>
          </a:p>
          <a:p>
            <a:r>
              <a:rPr lang="en-US" altLang="zh-CN" dirty="0" smtClean="0"/>
              <a:t>boarder:</a:t>
            </a:r>
            <a:r>
              <a:rPr lang="zh-CN" altLang="en-US" dirty="0" smtClean="0"/>
              <a:t>用于调效选中框相对位置 选中框为</a:t>
            </a:r>
            <a:r>
              <a:rPr lang="en-US" altLang="zh-CN" dirty="0" smtClean="0"/>
              <a:t>.9.png</a:t>
            </a:r>
            <a:r>
              <a:rPr lang="zh-CN" altLang="en-US" dirty="0" smtClean="0"/>
              <a:t>图时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建议使</a:t>
            </a:r>
            <a:r>
              <a:rPr lang="en-US" altLang="zh-CN" dirty="0" err="1" smtClean="0"/>
              <a:t>boarderInt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boarderLeftInt,boarderTopInt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并设固定宽度 </a:t>
            </a:r>
            <a:endParaRPr lang="en-US" altLang="zh-CN" dirty="0" smtClean="0"/>
          </a:p>
          <a:p>
            <a:r>
              <a:rPr lang="en-US" altLang="zh-CN" dirty="0" err="1" smtClean="0"/>
              <a:t>paddingLeft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paddingTop</a:t>
            </a:r>
            <a:r>
              <a:rPr lang="en-US" altLang="zh-CN" dirty="0" smtClean="0"/>
              <a:t> :</a:t>
            </a:r>
            <a:r>
              <a:rPr lang="zh-CN" altLang="en-US" dirty="0" smtClean="0"/>
              <a:t>容器内边距 防止选中框超出容器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11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24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4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7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9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9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focusOption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 默认为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PARENT_ONLY,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整体获得选中效果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若设为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CHILD_ONLY,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中子控件获得选中效果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具体效果参照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TvListViewActivity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9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6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83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0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5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2017/3/30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2017/3/30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/>
              <a:t>RecoTvFrame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第二讲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 smtClean="0">
                <a:solidFill>
                  <a:schemeClr val="bg1"/>
                </a:solidFill>
              </a:rPr>
              <a:t>专用控件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常用方法</a:t>
            </a:r>
            <a:endParaRPr lang="en-US" altLang="zh-CN" dirty="0" smtClean="0"/>
          </a:p>
          <a:p>
            <a:pPr lvl="1"/>
            <a:r>
              <a:rPr lang="en-US" altLang="zh-CN" dirty="0" err="1"/>
              <a:t>setAdapter</a:t>
            </a:r>
            <a:r>
              <a:rPr lang="en-US" altLang="zh-CN" dirty="0"/>
              <a:t>(</a:t>
            </a:r>
            <a:r>
              <a:rPr lang="en-US" altLang="zh-CN" dirty="0" err="1"/>
              <a:t>TvBaseAdapter</a:t>
            </a:r>
            <a:r>
              <a:rPr lang="en-US" altLang="zh-CN" dirty="0"/>
              <a:t> adapter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：设置适配器</a:t>
            </a:r>
            <a:endParaRPr lang="en-US" altLang="zh-CN" dirty="0" smtClean="0"/>
          </a:p>
          <a:p>
            <a:pPr lvl="1"/>
            <a:r>
              <a:rPr lang="en-US" altLang="zh-CN" dirty="0" err="1"/>
              <a:t>setOnItemSelectListener</a:t>
            </a:r>
            <a:r>
              <a:rPr lang="en-US" altLang="zh-CN" dirty="0"/>
              <a:t>(</a:t>
            </a:r>
            <a:r>
              <a:rPr lang="en-US" altLang="zh-CN" dirty="0" err="1"/>
              <a:t>OnItemSelectListener</a:t>
            </a:r>
            <a:r>
              <a:rPr lang="en-US" altLang="zh-CN" dirty="0"/>
              <a:t> </a:t>
            </a:r>
            <a:r>
              <a:rPr lang="en-US" altLang="zh-CN" dirty="0" err="1"/>
              <a:t>myListener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</a:t>
            </a:r>
            <a:r>
              <a:rPr lang="zh-CN" altLang="en-US" dirty="0"/>
              <a:t>子项选中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pPr lvl="1"/>
            <a:r>
              <a:rPr lang="en-US" altLang="zh-CN" dirty="0" err="1"/>
              <a:t>setOnItemClickListener</a:t>
            </a:r>
            <a:r>
              <a:rPr lang="en-US" altLang="zh-CN" dirty="0"/>
              <a:t>(</a:t>
            </a:r>
            <a:r>
              <a:rPr lang="en-US" altLang="zh-CN" dirty="0" err="1"/>
              <a:t>OnItemClickListener</a:t>
            </a:r>
            <a:r>
              <a:rPr lang="en-US" altLang="zh-CN" dirty="0"/>
              <a:t> </a:t>
            </a:r>
            <a:r>
              <a:rPr lang="en-US" altLang="zh-CN" dirty="0" err="1"/>
              <a:t>myListener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</a:t>
            </a:r>
            <a:r>
              <a:rPr lang="zh-CN" altLang="en-US" dirty="0"/>
              <a:t>子项点击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TvGridView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width</a:t>
            </a:r>
            <a:r>
              <a:rPr lang="zh-CN" altLang="en-US" dirty="0" smtClean="0">
                <a:solidFill>
                  <a:srgbClr val="FF0000"/>
                </a:solidFill>
              </a:rPr>
              <a:t>属性须</a:t>
            </a:r>
            <a:r>
              <a:rPr lang="zh-CN" altLang="en-US" dirty="0">
                <a:solidFill>
                  <a:srgbClr val="FF0000"/>
                </a:solidFill>
              </a:rPr>
              <a:t>设为</a:t>
            </a:r>
            <a:r>
              <a:rPr lang="en-US" altLang="zh-CN" dirty="0" err="1">
                <a:solidFill>
                  <a:srgbClr val="FF0000"/>
                </a:solidFill>
              </a:rPr>
              <a:t>WrapContent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15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TvRelativeLayoutAsGroup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/>
              <a:t>取代</a:t>
            </a:r>
            <a:r>
              <a:rPr lang="en-US" altLang="zh-CN" dirty="0" err="1" smtClean="0"/>
              <a:t>TvRelativeLayout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TvButton</a:t>
            </a:r>
            <a:endParaRPr lang="en-US" altLang="zh-CN" dirty="0" smtClean="0"/>
          </a:p>
          <a:p>
            <a:r>
              <a:rPr lang="zh-CN" altLang="en-US" dirty="0" smtClean="0"/>
              <a:t>使用方法与</a:t>
            </a:r>
            <a:r>
              <a:rPr lang="zh-CN" altLang="en-US" dirty="0"/>
              <a:t>原生</a:t>
            </a:r>
            <a:r>
              <a:rPr lang="en-US" altLang="zh-CN" dirty="0" err="1" smtClean="0"/>
              <a:t>RelativeLayout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r>
              <a:rPr lang="zh-CN" altLang="en-US" dirty="0"/>
              <a:t>直接子控件获得焦点同时获取选中及放大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cursorRes</a:t>
            </a:r>
            <a:r>
              <a:rPr lang="zh-CN" altLang="en-US" dirty="0" smtClean="0"/>
              <a:t>必要属性：统一</a:t>
            </a:r>
            <a:r>
              <a:rPr lang="zh-CN" altLang="en-US" dirty="0"/>
              <a:t>设置子控件选中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r>
              <a:rPr lang="zh-CN" altLang="en-US" dirty="0" smtClean="0"/>
              <a:t>其他属性参考</a:t>
            </a:r>
            <a:r>
              <a:rPr lang="en-US" altLang="zh-CN" dirty="0"/>
              <a:t>DEMO</a:t>
            </a:r>
            <a:r>
              <a:rPr lang="zh-CN" altLang="en-US" dirty="0"/>
              <a:t>中</a:t>
            </a:r>
            <a:r>
              <a:rPr lang="en-US" altLang="zh-CN" dirty="0" err="1"/>
              <a:t>TvRelativeLayoutAsGroupActivity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22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TvImageView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/>
              <a:t>用于显示网络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zh-CN" altLang="en-US" dirty="0"/>
              <a:t>不支持</a:t>
            </a:r>
            <a:r>
              <a:rPr lang="zh-CN" altLang="en-US" dirty="0" smtClean="0"/>
              <a:t>前景</a:t>
            </a:r>
            <a:endParaRPr lang="en-US" altLang="zh-CN" dirty="0" smtClean="0"/>
          </a:p>
          <a:p>
            <a:r>
              <a:rPr lang="zh-CN" altLang="en-US" dirty="0" smtClean="0"/>
              <a:t>方便、易用</a:t>
            </a:r>
            <a:endParaRPr lang="en-US" altLang="zh-CN" dirty="0" smtClean="0"/>
          </a:p>
          <a:p>
            <a:r>
              <a:rPr lang="zh-CN" altLang="en-US" dirty="0" smtClean="0"/>
              <a:t>加载图片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configImageUrl</a:t>
            </a:r>
            <a:r>
              <a:rPr lang="en-US" altLang="zh-CN" dirty="0" smtClean="0"/>
              <a:t>(String </a:t>
            </a:r>
            <a:r>
              <a:rPr lang="en-US" altLang="zh-CN" dirty="0" err="1"/>
              <a:t>url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</a:t>
            </a:r>
            <a:r>
              <a:rPr lang="zh-CN" altLang="en-US" dirty="0"/>
              <a:t>并显示网络图片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68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TvMarqueeText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/>
              <a:t>无需焦点的跑马灯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r>
              <a:rPr lang="zh-CN" altLang="en-US" dirty="0"/>
              <a:t>自由</a:t>
            </a:r>
            <a:r>
              <a:rPr lang="zh-CN" altLang="en-US" dirty="0" smtClean="0"/>
              <a:t>开关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自定义</a:t>
            </a:r>
            <a:r>
              <a:rPr lang="zh-CN" altLang="en-US" dirty="0"/>
              <a:t>滚动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边缘</a:t>
            </a:r>
            <a:r>
              <a:rPr lang="zh-CN" altLang="en-US" dirty="0" smtClean="0"/>
              <a:t>淡出</a:t>
            </a:r>
            <a:endParaRPr lang="en-US" altLang="zh-CN" dirty="0" smtClean="0"/>
          </a:p>
          <a:p>
            <a:r>
              <a:rPr lang="zh-CN" altLang="en-US" dirty="0" smtClean="0"/>
              <a:t>主要方法</a:t>
            </a:r>
            <a:endParaRPr lang="en-US" altLang="zh-CN" dirty="0" smtClean="0"/>
          </a:p>
          <a:p>
            <a:pPr lvl="1"/>
            <a:r>
              <a:rPr lang="en-US" altLang="zh-CN" dirty="0" err="1"/>
              <a:t>startMarquee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：开启</a:t>
            </a:r>
            <a:r>
              <a:rPr lang="zh-CN" altLang="en-US" dirty="0"/>
              <a:t>跑马灯</a:t>
            </a:r>
          </a:p>
          <a:p>
            <a:pPr lvl="1"/>
            <a:r>
              <a:rPr lang="en-US" altLang="zh-CN" dirty="0" err="1" smtClean="0"/>
              <a:t>stopMarquee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：停止</a:t>
            </a:r>
            <a:r>
              <a:rPr lang="zh-CN" altLang="en-US" dirty="0"/>
              <a:t>跑马灯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62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TvProgressBar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/>
              <a:t>进度</a:t>
            </a:r>
            <a:r>
              <a:rPr lang="zh-CN" altLang="en-US" dirty="0" smtClean="0"/>
              <a:t>条控件</a:t>
            </a:r>
            <a:endParaRPr lang="en-US" altLang="zh-CN" dirty="0" smtClean="0"/>
          </a:p>
          <a:p>
            <a:r>
              <a:rPr lang="zh-CN" altLang="en-US" dirty="0" smtClean="0"/>
              <a:t>可随意变色</a:t>
            </a:r>
            <a:endParaRPr lang="en-US" altLang="zh-CN" dirty="0" smtClean="0"/>
          </a:p>
          <a:p>
            <a:r>
              <a:rPr lang="zh-CN" altLang="en-US" dirty="0"/>
              <a:t>支持</a:t>
            </a:r>
            <a:r>
              <a:rPr lang="zh-CN" altLang="en-US" dirty="0" smtClean="0"/>
              <a:t>多种形状：扇形、环形、圆形、条形</a:t>
            </a:r>
            <a:endParaRPr lang="en-US" altLang="zh-CN" dirty="0" smtClean="0"/>
          </a:p>
          <a:p>
            <a:r>
              <a:rPr lang="zh-CN" altLang="en-US" dirty="0" smtClean="0"/>
              <a:t>主要方法：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setProgress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progress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：设置进度（同步的）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4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62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6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专有控件介绍</a:t>
              </a:r>
              <a:endParaRPr lang="en-US" altLang="zh-CN" sz="2400" b="1" dirty="0"/>
            </a:p>
          </p:txBody>
        </p:sp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6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70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TVFrame</a:t>
              </a:r>
              <a:r>
                <a:rPr lang="zh-CN" altLang="en-US" sz="2400" b="1" dirty="0" smtClean="0"/>
                <a:t>导入</a:t>
              </a:r>
              <a:endParaRPr lang="en-US" altLang="zh-CN" sz="2400" b="1" dirty="0"/>
            </a:p>
          </p:txBody>
        </p:sp>
        <p:grpSp>
          <p:nvGrpSpPr>
            <p:cNvPr id="73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75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77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4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78" name="Group 11"/>
          <p:cNvGrpSpPr>
            <a:grpSpLocks/>
          </p:cNvGrpSpPr>
          <p:nvPr/>
        </p:nvGrpSpPr>
        <p:grpSpPr bwMode="auto">
          <a:xfrm>
            <a:off x="2084040" y="3138101"/>
            <a:ext cx="4648200" cy="685800"/>
            <a:chOff x="1296" y="1200"/>
            <a:chExt cx="2928" cy="432"/>
          </a:xfrm>
        </p:grpSpPr>
        <p:sp>
          <p:nvSpPr>
            <p:cNvPr id="79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屏幕适配</a:t>
              </a:r>
              <a:endParaRPr lang="en-US" altLang="zh-CN" sz="2400" b="1" dirty="0"/>
            </a:p>
          </p:txBody>
        </p:sp>
        <p:grpSp>
          <p:nvGrpSpPr>
            <p:cNvPr id="81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83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8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2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专用控件介绍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TvTabHost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38101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/>
                <a:t>TvListView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专用控件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dirty="0"/>
              <a:t>自带选中框</a:t>
            </a:r>
            <a:r>
              <a:rPr lang="en-US" altLang="zh-CN" dirty="0"/>
              <a:t>(</a:t>
            </a:r>
            <a:r>
              <a:rPr lang="zh-CN" altLang="en-US" dirty="0"/>
              <a:t>即控件焦点选中效果</a:t>
            </a:r>
            <a:r>
              <a:rPr lang="en-US" altLang="zh-CN" dirty="0"/>
              <a:t>),</a:t>
            </a:r>
            <a:r>
              <a:rPr lang="zh-CN" altLang="en-US" dirty="0"/>
              <a:t>使用方法与原生</a:t>
            </a:r>
            <a:r>
              <a:rPr lang="zh-CN" altLang="en-US" dirty="0" smtClean="0"/>
              <a:t>控件一样</a:t>
            </a:r>
            <a:endParaRPr lang="en-US" altLang="zh-CN" dirty="0" smtClean="0"/>
          </a:p>
          <a:p>
            <a:r>
              <a:rPr lang="zh-CN" altLang="en-US" dirty="0" smtClean="0"/>
              <a:t>自定义控件使用方法</a:t>
            </a:r>
            <a:endParaRPr lang="en-US" altLang="zh-CN" dirty="0" smtClean="0"/>
          </a:p>
          <a:p>
            <a:pPr lvl="1"/>
            <a:r>
              <a:rPr lang="zh-CN" altLang="en-US" dirty="0"/>
              <a:t>在自定义控件所在</a:t>
            </a:r>
            <a:r>
              <a:rPr lang="en-US" altLang="zh-CN" dirty="0"/>
              <a:t>xml</a:t>
            </a:r>
            <a:r>
              <a:rPr lang="zh-CN" altLang="en-US" dirty="0"/>
              <a:t>布局文件中头部</a:t>
            </a:r>
            <a:r>
              <a:rPr lang="zh-CN" altLang="en-US" dirty="0" smtClean="0"/>
              <a:t>声明    </a:t>
            </a:r>
            <a:r>
              <a:rPr lang="en-US" altLang="zh-CN" dirty="0" err="1" smtClean="0"/>
              <a:t>xmlns:tv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</a:t>
            </a:r>
            <a:r>
              <a:rPr lang="zh-CN" altLang="en-US" dirty="0"/>
              <a:t>工程包名”后</a:t>
            </a:r>
            <a:r>
              <a:rPr lang="en-US" altLang="zh-CN" dirty="0"/>
              <a:t>,</a:t>
            </a:r>
            <a:r>
              <a:rPr lang="zh-CN" altLang="en-US" dirty="0"/>
              <a:t>方能使用自定义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/>
              <a:t>容器通用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err="1"/>
              <a:t>cursorRes</a:t>
            </a:r>
            <a:r>
              <a:rPr lang="en-US" altLang="zh-CN" dirty="0"/>
              <a:t> : </a:t>
            </a:r>
            <a:r>
              <a:rPr lang="zh-CN" altLang="en-US" dirty="0"/>
              <a:t>设置选中框图片 </a:t>
            </a:r>
            <a:endParaRPr lang="en-US" altLang="zh-CN" dirty="0" smtClean="0"/>
          </a:p>
          <a:p>
            <a:pPr lvl="1"/>
            <a:r>
              <a:rPr lang="en-US" altLang="zh-CN" dirty="0"/>
              <a:t>boarder:</a:t>
            </a:r>
            <a:r>
              <a:rPr lang="zh-CN" altLang="en-US" dirty="0"/>
              <a:t>用于调效选中框相对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1"/>
            <a:r>
              <a:rPr lang="en-US" altLang="zh-CN" smtClean="0"/>
              <a:t>paddingLeft</a:t>
            </a:r>
            <a:r>
              <a:rPr lang="en-US" altLang="zh-CN" dirty="0" smtClean="0"/>
              <a:t> </a:t>
            </a:r>
            <a:r>
              <a:rPr lang="en-US" altLang="zh-CN" dirty="0" err="1"/>
              <a:t>paddingTop</a:t>
            </a:r>
            <a:r>
              <a:rPr lang="en-US" altLang="zh-CN" dirty="0"/>
              <a:t> :</a:t>
            </a:r>
            <a:r>
              <a:rPr lang="zh-CN" altLang="en-US" dirty="0"/>
              <a:t>容器内边距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76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专用控件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dirty="0" smtClean="0"/>
              <a:t>专用控件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TvTabHost</a:t>
            </a:r>
            <a:r>
              <a:rPr lang="zh-CN" altLang="en-US" dirty="0"/>
              <a:t>：自带标题栏的</a:t>
            </a:r>
            <a:r>
              <a:rPr lang="en-US" altLang="zh-CN" dirty="0" err="1"/>
              <a:t>ViewPager</a:t>
            </a:r>
            <a:r>
              <a:rPr lang="en-US" altLang="zh-CN" dirty="0"/>
              <a:t>, </a:t>
            </a:r>
            <a:r>
              <a:rPr lang="zh-CN" altLang="en-US" dirty="0"/>
              <a:t>实现多页面切换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TvListView</a:t>
            </a:r>
            <a:endParaRPr lang="en-US" altLang="zh-CN" dirty="0"/>
          </a:p>
          <a:p>
            <a:pPr lvl="1"/>
            <a:r>
              <a:rPr lang="en-US" altLang="zh-CN" dirty="0" err="1"/>
              <a:t>TvGridView</a:t>
            </a:r>
            <a:r>
              <a:rPr lang="en-US" altLang="zh-CN" dirty="0"/>
              <a:t>(</a:t>
            </a:r>
            <a:r>
              <a:rPr lang="zh-CN" altLang="en-US" dirty="0"/>
              <a:t>纵向</a:t>
            </a:r>
            <a:r>
              <a:rPr lang="en-US" altLang="zh-CN" dirty="0"/>
              <a:t>) </a:t>
            </a:r>
            <a:r>
              <a:rPr lang="zh-CN" altLang="en-US" dirty="0"/>
              <a:t>及 </a:t>
            </a:r>
            <a:r>
              <a:rPr lang="en-US" altLang="zh-CN" dirty="0" err="1"/>
              <a:t>TvHorizontalGridView</a:t>
            </a:r>
            <a:r>
              <a:rPr lang="en-US" altLang="zh-CN" dirty="0"/>
              <a:t>(</a:t>
            </a:r>
            <a:r>
              <a:rPr lang="zh-CN" altLang="en-US" dirty="0"/>
              <a:t>横向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TvRelativeLayoutAsGroup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TvImageView</a:t>
            </a:r>
            <a:r>
              <a:rPr lang="zh-CN" altLang="en-US" dirty="0"/>
              <a:t>：专用于显示网络</a:t>
            </a:r>
            <a:r>
              <a:rPr lang="zh-CN" altLang="en-US" dirty="0" smtClean="0"/>
              <a:t>图片，不</a:t>
            </a:r>
            <a:r>
              <a:rPr lang="zh-CN" altLang="en-US" dirty="0"/>
              <a:t>支持</a:t>
            </a:r>
            <a:r>
              <a:rPr lang="zh-CN" altLang="en-US" dirty="0" smtClean="0"/>
              <a:t>前景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TvMarqueeText</a:t>
            </a:r>
            <a:r>
              <a:rPr lang="zh-CN" altLang="en-US" dirty="0"/>
              <a:t>：无需焦点的跑马灯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TvProgressBar</a:t>
            </a:r>
            <a:r>
              <a:rPr lang="zh-CN" altLang="en-US" dirty="0" smtClean="0"/>
              <a:t>：进度条控件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38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专用控件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/>
              <a:t>除</a:t>
            </a:r>
            <a:r>
              <a:rPr lang="en-US" altLang="zh-CN" dirty="0" err="1"/>
              <a:t>TvTabHost</a:t>
            </a:r>
            <a:r>
              <a:rPr lang="en-US" altLang="zh-CN" dirty="0"/>
              <a:t> </a:t>
            </a:r>
            <a:r>
              <a:rPr lang="zh-CN" altLang="en-US" dirty="0" smtClean="0"/>
              <a:t>外，其余</a:t>
            </a:r>
            <a:r>
              <a:rPr lang="zh-CN" altLang="en-US" dirty="0"/>
              <a:t>控件不支持互相嵌套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41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专用控件介绍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5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5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/>
                <a:t>TvTabHost</a:t>
              </a:r>
              <a:endParaRPr lang="en-US" altLang="zh-CN" sz="2400" b="1" dirty="0"/>
            </a:p>
          </p:txBody>
        </p:sp>
        <p:grpSp>
          <p:nvGrpSpPr>
            <p:cNvPr id="5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62" name="Group 11"/>
          <p:cNvGrpSpPr>
            <a:grpSpLocks/>
          </p:cNvGrpSpPr>
          <p:nvPr/>
        </p:nvGrpSpPr>
        <p:grpSpPr bwMode="auto">
          <a:xfrm>
            <a:off x="2084040" y="3138101"/>
            <a:ext cx="4648200" cy="685800"/>
            <a:chOff x="1296" y="1200"/>
            <a:chExt cx="2928" cy="432"/>
          </a:xfrm>
        </p:grpSpPr>
        <p:sp>
          <p:nvSpPr>
            <p:cNvPr id="6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/>
                <a:t>TvListView</a:t>
              </a:r>
              <a:endParaRPr lang="en-US" altLang="zh-CN" sz="2400" b="1" dirty="0"/>
            </a:p>
          </p:txBody>
        </p:sp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6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7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TvTabHost</a:t>
            </a:r>
            <a:endParaRPr lang="en-US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自带标题栏的</a:t>
            </a:r>
            <a:r>
              <a:rPr lang="en-US" altLang="zh-CN" dirty="0" err="1" smtClean="0"/>
              <a:t>ViewPager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多页面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r>
              <a:rPr lang="en-US" altLang="zh-CN" dirty="0"/>
              <a:t>Activity</a:t>
            </a:r>
            <a:r>
              <a:rPr lang="zh-CN" altLang="en-US" dirty="0"/>
              <a:t>需继承</a:t>
            </a:r>
            <a:r>
              <a:rPr lang="en-US" altLang="zh-CN" dirty="0" err="1" smtClean="0"/>
              <a:t>FragmentActivity</a:t>
            </a:r>
            <a:endParaRPr lang="en-US" altLang="zh-CN" dirty="0" smtClean="0"/>
          </a:p>
          <a:p>
            <a:r>
              <a:rPr lang="zh-CN" altLang="en-US" dirty="0" smtClean="0"/>
              <a:t>主要方法</a:t>
            </a:r>
            <a:endParaRPr lang="en-US" altLang="zh-CN" dirty="0" smtClean="0"/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addPage</a:t>
            </a:r>
            <a:r>
              <a:rPr lang="en-US" altLang="zh-CN" dirty="0"/>
              <a:t>(</a:t>
            </a:r>
            <a:r>
              <a:rPr lang="en-US" altLang="zh-CN" dirty="0" err="1"/>
              <a:t>FragmentManager</a:t>
            </a:r>
            <a:r>
              <a:rPr lang="en-US" altLang="zh-CN" dirty="0"/>
              <a:t> </a:t>
            </a:r>
            <a:r>
              <a:rPr lang="en-US" altLang="zh-CN" dirty="0" err="1"/>
              <a:t>fm</a:t>
            </a:r>
            <a:r>
              <a:rPr lang="en-US" altLang="zh-CN" dirty="0"/>
              <a:t>, Fragment frag, String title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：添加</a:t>
            </a:r>
            <a:r>
              <a:rPr lang="en-US" altLang="zh-CN" dirty="0"/>
              <a:t>fragment</a:t>
            </a:r>
            <a:r>
              <a:rPr lang="zh-CN" altLang="en-US" dirty="0" smtClean="0"/>
              <a:t>对象及标题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buildLayout</a:t>
            </a:r>
            <a:r>
              <a:rPr lang="en-US" altLang="zh-CN" dirty="0" smtClean="0"/>
              <a:t>()</a:t>
            </a:r>
            <a:r>
              <a:rPr lang="zh-CN" altLang="en-US" dirty="0"/>
              <a:t>：生成布局</a:t>
            </a:r>
            <a:r>
              <a:rPr lang="en-US" altLang="zh-CN" dirty="0"/>
              <a:t>,</a:t>
            </a:r>
            <a:r>
              <a:rPr lang="zh-CN" altLang="en-US" dirty="0"/>
              <a:t>添加页面后调用</a:t>
            </a:r>
          </a:p>
        </p:txBody>
      </p:sp>
    </p:spTree>
    <p:extLst>
      <p:ext uri="{BB962C8B-B14F-4D97-AF65-F5344CB8AC3E}">
        <p14:creationId xmlns:p14="http://schemas.microsoft.com/office/powerpoint/2010/main" val="19038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TvListView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dirty="0"/>
              <a:t>自带选中框的</a:t>
            </a:r>
            <a:r>
              <a:rPr lang="en-US" altLang="zh-CN" dirty="0" err="1" smtClean="0"/>
              <a:t>ListView</a:t>
            </a:r>
            <a:endParaRPr lang="en-US" altLang="zh-CN" dirty="0" smtClean="0"/>
          </a:p>
          <a:p>
            <a:r>
              <a:rPr lang="zh-CN" altLang="en-US" dirty="0"/>
              <a:t>自定义类，继承</a:t>
            </a:r>
            <a:r>
              <a:rPr lang="en-US" altLang="zh-CN" dirty="0" err="1"/>
              <a:t>TvBaseAdapter</a:t>
            </a:r>
            <a:endParaRPr lang="en-US" altLang="zh-CN" dirty="0" smtClean="0"/>
          </a:p>
          <a:p>
            <a:r>
              <a:rPr lang="en-US" altLang="zh-CN" dirty="0" err="1"/>
              <a:t>focusOption</a:t>
            </a:r>
            <a:r>
              <a:rPr lang="zh-CN" altLang="en-US" dirty="0" smtClean="0"/>
              <a:t>属性默认</a:t>
            </a:r>
            <a:r>
              <a:rPr lang="zh-CN" altLang="en-US" dirty="0"/>
              <a:t>为</a:t>
            </a:r>
            <a:r>
              <a:rPr lang="en-US" altLang="zh-CN" dirty="0" smtClean="0"/>
              <a:t>PARENT_ONLY</a:t>
            </a:r>
          </a:p>
          <a:p>
            <a:r>
              <a:rPr lang="zh-CN" altLang="en-US" dirty="0" smtClean="0"/>
              <a:t>主要方法</a:t>
            </a:r>
            <a:endParaRPr lang="en-US" altLang="zh-CN" dirty="0" smtClean="0"/>
          </a:p>
          <a:p>
            <a:pPr lvl="1"/>
            <a:r>
              <a:rPr lang="en-US" altLang="zh-CN" dirty="0" err="1"/>
              <a:t>setAdapter</a:t>
            </a:r>
            <a:r>
              <a:rPr lang="en-US" altLang="zh-CN" dirty="0"/>
              <a:t>(</a:t>
            </a:r>
            <a:r>
              <a:rPr lang="en-US" altLang="zh-CN" dirty="0" err="1"/>
              <a:t>TvBaseAdapter</a:t>
            </a:r>
            <a:r>
              <a:rPr lang="en-US" altLang="zh-CN" dirty="0"/>
              <a:t> adapter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：设置适配器</a:t>
            </a:r>
            <a:endParaRPr lang="en-US" altLang="zh-CN" dirty="0" smtClean="0"/>
          </a:p>
          <a:p>
            <a:pPr lvl="1"/>
            <a:r>
              <a:rPr lang="en-US" altLang="zh-CN" dirty="0" err="1"/>
              <a:t>setOnItemSelectListener</a:t>
            </a:r>
            <a:r>
              <a:rPr lang="en-US" altLang="zh-CN" dirty="0"/>
              <a:t>(</a:t>
            </a:r>
            <a:r>
              <a:rPr lang="en-US" altLang="zh-CN" dirty="0" err="1"/>
              <a:t>OnItemSelectListener</a:t>
            </a:r>
            <a:r>
              <a:rPr lang="en-US" altLang="zh-CN" dirty="0"/>
              <a:t> </a:t>
            </a:r>
            <a:r>
              <a:rPr lang="en-US" altLang="zh-CN" dirty="0" err="1"/>
              <a:t>myListener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</a:t>
            </a:r>
            <a:r>
              <a:rPr lang="zh-CN" altLang="en-US" dirty="0"/>
              <a:t>子项选中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pPr lvl="1"/>
            <a:r>
              <a:rPr lang="en-US" altLang="zh-CN" dirty="0" err="1"/>
              <a:t>setOnItemClickListener</a:t>
            </a:r>
            <a:r>
              <a:rPr lang="en-US" altLang="zh-CN" dirty="0"/>
              <a:t>(</a:t>
            </a:r>
            <a:r>
              <a:rPr lang="en-US" altLang="zh-CN" dirty="0" err="1"/>
              <a:t>OnItemClickListener</a:t>
            </a:r>
            <a:r>
              <a:rPr lang="en-US" altLang="zh-CN" dirty="0"/>
              <a:t> </a:t>
            </a:r>
            <a:r>
              <a:rPr lang="en-US" altLang="zh-CN" dirty="0" err="1"/>
              <a:t>myListener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</a:t>
            </a:r>
            <a:r>
              <a:rPr lang="zh-CN" altLang="en-US" dirty="0"/>
              <a:t>子项点击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width </a:t>
            </a:r>
            <a:r>
              <a:rPr lang="zh-CN" altLang="en-US" dirty="0" smtClean="0">
                <a:solidFill>
                  <a:srgbClr val="FF0000"/>
                </a:solidFill>
              </a:rPr>
              <a:t>属性须</a:t>
            </a:r>
            <a:r>
              <a:rPr lang="zh-CN" altLang="en-US" dirty="0">
                <a:solidFill>
                  <a:srgbClr val="FF0000"/>
                </a:solidFill>
              </a:rPr>
              <a:t>设为</a:t>
            </a:r>
            <a:r>
              <a:rPr lang="en-US" altLang="zh-CN" dirty="0" err="1">
                <a:solidFill>
                  <a:srgbClr val="FF0000"/>
                </a:solidFill>
              </a:rPr>
              <a:t>WrapContent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7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dirty="0"/>
              <a:t>自带选中框的</a:t>
            </a:r>
            <a:r>
              <a:rPr lang="en-US" altLang="zh-CN" dirty="0" smtClean="0"/>
              <a:t>GridView</a:t>
            </a:r>
          </a:p>
          <a:p>
            <a:r>
              <a:rPr lang="zh-CN" altLang="en-US" dirty="0"/>
              <a:t>自定义类，继承</a:t>
            </a:r>
            <a:r>
              <a:rPr lang="en-US" altLang="zh-CN" dirty="0" err="1" smtClean="0"/>
              <a:t>TvBaseAdapter</a:t>
            </a:r>
            <a:endParaRPr lang="en-US" altLang="zh-CN" dirty="0" smtClean="0"/>
          </a:p>
          <a:p>
            <a:pPr lvl="1"/>
            <a:r>
              <a:rPr lang="zh-CN" altLang="en-US" dirty="0"/>
              <a:t>分页</a:t>
            </a:r>
            <a:r>
              <a:rPr lang="zh-CN" altLang="en-US" dirty="0" smtClean="0"/>
              <a:t>加载的实现：参照</a:t>
            </a:r>
            <a:r>
              <a:rPr lang="en-US" altLang="zh-CN" dirty="0"/>
              <a:t>DEMO</a:t>
            </a:r>
            <a:r>
              <a:rPr lang="zh-CN" altLang="en-US" dirty="0"/>
              <a:t>中</a:t>
            </a:r>
            <a:r>
              <a:rPr lang="en-US" altLang="zh-CN" dirty="0" err="1" smtClean="0"/>
              <a:t>TvGridViewActivity</a:t>
            </a:r>
            <a:endParaRPr lang="en-US" altLang="zh-CN" dirty="0" smtClean="0"/>
          </a:p>
          <a:p>
            <a:r>
              <a:rPr lang="en-US" altLang="zh-CN" dirty="0" err="1" smtClean="0"/>
              <a:t>TvGridView</a:t>
            </a:r>
            <a:r>
              <a:rPr lang="zh-CN" altLang="en-US" dirty="0" smtClean="0"/>
              <a:t>：纵向</a:t>
            </a:r>
            <a:endParaRPr lang="en-US" altLang="zh-CN" dirty="0" smtClean="0"/>
          </a:p>
          <a:p>
            <a:r>
              <a:rPr lang="en-US" altLang="zh-CN" dirty="0" err="1" smtClean="0"/>
              <a:t>TvHorizontalGridView</a:t>
            </a:r>
            <a:r>
              <a:rPr lang="zh-CN" altLang="en-US" dirty="0" smtClean="0"/>
              <a:t>：横向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3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</TotalTime>
  <Words>574</Words>
  <Application>Microsoft Office PowerPoint</Application>
  <PresentationFormat>全屏显示(4:3)</PresentationFormat>
  <Paragraphs>114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2_Office 主题</vt:lpstr>
      <vt:lpstr>RecoTvFrame</vt:lpstr>
      <vt:lpstr>目录</vt:lpstr>
      <vt:lpstr>专用控件</vt:lpstr>
      <vt:lpstr>专用控件</vt:lpstr>
      <vt:lpstr>专用控件</vt:lpstr>
      <vt:lpstr>目录</vt:lpstr>
      <vt:lpstr>TvTabHost</vt:lpstr>
      <vt:lpstr>TvListView</vt:lpstr>
      <vt:lpstr>GridView</vt:lpstr>
      <vt:lpstr>GridView</vt:lpstr>
      <vt:lpstr>TvRelativeLayoutAsGroup</vt:lpstr>
      <vt:lpstr>TvImageView</vt:lpstr>
      <vt:lpstr>TvMarqueeText</vt:lpstr>
      <vt:lpstr>TvProgressBar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176</cp:revision>
  <dcterms:created xsi:type="dcterms:W3CDTF">2012-01-28T13:55:28Z</dcterms:created>
  <dcterms:modified xsi:type="dcterms:W3CDTF">2017-03-30T06:29:19Z</dcterms:modified>
</cp:coreProperties>
</file>