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351" r:id="rId2"/>
    <p:sldId id="422" r:id="rId3"/>
    <p:sldId id="443" r:id="rId4"/>
    <p:sldId id="444" r:id="rId5"/>
    <p:sldId id="433" r:id="rId6"/>
    <p:sldId id="445" r:id="rId7"/>
    <p:sldId id="446" r:id="rId8"/>
    <p:sldId id="448" r:id="rId9"/>
    <p:sldId id="447" r:id="rId10"/>
    <p:sldId id="449" r:id="rId11"/>
    <p:sldId id="451" r:id="rId12"/>
    <p:sldId id="450" r:id="rId13"/>
    <p:sldId id="452" r:id="rId14"/>
    <p:sldId id="418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 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中子控件获得选中效果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具体效果参照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TvListViewActivity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语言自己可以创建两种进程“用户线程”和“守护线程”</a:t>
            </a:r>
          </a:p>
          <a:p>
            <a:r>
              <a:rPr lang="zh-CN" altLang="en-US" dirty="0" smtClean="0"/>
              <a:t>用户线程：就是我们平时创建的普通线程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守护线程：主要是用来服务用户线程</a:t>
            </a:r>
            <a:r>
              <a:rPr lang="en-US" altLang="zh-CN" dirty="0" smtClean="0"/>
              <a:t>.</a:t>
            </a:r>
          </a:p>
          <a:p>
            <a:r>
              <a:rPr lang="zh-CN" altLang="en-US" b="1" dirty="0" smtClean="0"/>
              <a:t>当线程只剩下守护线程的时候，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就会退出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但是如果还有其他的任意一个用户线程还在，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就不会退出</a:t>
            </a:r>
            <a:endParaRPr lang="en-US" altLang="zh-CN" b="1" dirty="0" smtClean="0"/>
          </a:p>
          <a:p>
            <a:r>
              <a:rPr lang="en-US" altLang="zh-CN" dirty="0" smtClean="0"/>
              <a:t>Thread </a:t>
            </a:r>
            <a:r>
              <a:rPr lang="en-US" altLang="zh-CN" dirty="0" err="1" smtClean="0"/>
              <a:t>daemonThread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Thread(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DaemonRunner</a:t>
            </a:r>
            <a:r>
              <a:rPr lang="en-US" altLang="zh-CN" dirty="0" smtClean="0"/>
              <a:t>());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设置为守护进程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daemonThread.setDaemon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 </a:t>
            </a:r>
          </a:p>
          <a:p>
            <a:r>
              <a:rPr lang="en-US" altLang="zh-CN" dirty="0" err="1" smtClean="0"/>
              <a:t>daemonThread.start</a:t>
            </a:r>
            <a:r>
              <a:rPr lang="en-US" altLang="zh-CN" dirty="0" smtClean="0"/>
              <a:t>();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6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 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CHILD_ONLY,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中子控件获得选中效果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具体效果参照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TvListViewActivity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8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9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刷新界面调用</a:t>
            </a:r>
            <a:r>
              <a:rPr lang="en-US" altLang="zh-CN" smtClean="0"/>
              <a:t>postInvalidate()</a:t>
            </a:r>
            <a:r>
              <a:rPr lang="zh-CN" altLang="en-US" smtClean="0"/>
              <a:t>能在非</a:t>
            </a:r>
            <a:r>
              <a:rPr lang="en-US" altLang="zh-CN" smtClean="0"/>
              <a:t>UI</a:t>
            </a:r>
            <a:r>
              <a:rPr lang="zh-CN" altLang="en-US" smtClean="0"/>
              <a:t>线程刷新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3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6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6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2017/3/16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2017/3/16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专用控件之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/>
              <a:t>TvListView</a:t>
            </a:r>
            <a:r>
              <a:rPr lang="zh-CN" altLang="en-US" sz="2400" dirty="0" smtClean="0"/>
              <a:t>和进度条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Timer</a:t>
            </a:r>
          </a:p>
          <a:p>
            <a:pPr lvl="1"/>
            <a:r>
              <a:rPr lang="zh-CN" altLang="en-US" dirty="0" smtClean="0"/>
              <a:t>定时器</a:t>
            </a:r>
            <a:r>
              <a:rPr lang="zh-CN" altLang="en-US" dirty="0"/>
              <a:t>工具，用来在一个后台线程计划执行指定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计划执行一个任务一次或反复</a:t>
            </a:r>
            <a:r>
              <a:rPr lang="zh-CN" altLang="en-US" dirty="0" smtClean="0"/>
              <a:t>多次</a:t>
            </a:r>
            <a:endParaRPr lang="en-US" altLang="zh-CN" dirty="0" smtClean="0"/>
          </a:p>
          <a:p>
            <a:r>
              <a:rPr lang="en-US" altLang="zh-CN" dirty="0" err="1" smtClean="0"/>
              <a:t>TimerTask</a:t>
            </a:r>
            <a:endParaRPr lang="en-US" altLang="zh-CN" dirty="0" smtClean="0"/>
          </a:p>
          <a:p>
            <a:pPr lvl="1"/>
            <a:r>
              <a:rPr lang="zh-CN" altLang="en-US" dirty="0"/>
              <a:t>一个抽象类，它的子类代表一个可以被</a:t>
            </a:r>
            <a:r>
              <a:rPr lang="en-US" altLang="zh-CN" dirty="0"/>
              <a:t>Timer</a:t>
            </a:r>
            <a:r>
              <a:rPr lang="zh-CN" altLang="en-US" dirty="0"/>
              <a:t>计划的任务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12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schedule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new Timer().schedule(</a:t>
            </a:r>
            <a:r>
              <a:rPr lang="en-US" altLang="zh-CN" dirty="0" err="1"/>
              <a:t>TimerTask</a:t>
            </a:r>
            <a:r>
              <a:rPr lang="zh-CN" altLang="en-US" dirty="0"/>
              <a:t>对象，开始执行前的延时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：只执行一次，不重复执行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/>
              <a:t>Timer().schedule(</a:t>
            </a:r>
            <a:r>
              <a:rPr lang="en-US" altLang="zh-CN" dirty="0" err="1"/>
              <a:t>TimerTask</a:t>
            </a:r>
            <a:r>
              <a:rPr lang="zh-CN" altLang="en-US" dirty="0"/>
              <a:t>对象，开始执行前的延时</a:t>
            </a:r>
            <a:r>
              <a:rPr lang="zh-CN" altLang="en-US" dirty="0" smtClean="0"/>
              <a:t>时间，两次执行的间隔时间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：实现重复执行</a:t>
            </a:r>
            <a:endParaRPr lang="en-US" altLang="zh-CN" dirty="0" smtClean="0"/>
          </a:p>
          <a:p>
            <a:r>
              <a:rPr lang="en-US" altLang="zh-CN" dirty="0" err="1"/>
              <a:t>handler.obtainMessage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MessagePool</a:t>
            </a:r>
            <a:r>
              <a:rPr lang="zh-CN" altLang="en-US" dirty="0" smtClean="0"/>
              <a:t>获取一个</a:t>
            </a:r>
            <a:r>
              <a:rPr lang="en-US" altLang="zh-CN" dirty="0" smtClean="0"/>
              <a:t>Message</a:t>
            </a:r>
          </a:p>
          <a:p>
            <a:r>
              <a:rPr lang="en-US" altLang="zh-CN" dirty="0" err="1"/>
              <a:t>sendToTarget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是定义的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，将消息发送给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会调用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后者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不是自己</a:t>
            </a:r>
            <a:r>
              <a:rPr lang="zh-CN" altLang="en-US" dirty="0"/>
              <a:t>创建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/>
              <a:t>而是从</a:t>
            </a:r>
            <a:r>
              <a:rPr lang="en-US" altLang="zh-CN" dirty="0" err="1"/>
              <a:t>MessagePool</a:t>
            </a:r>
            <a:r>
              <a:rPr lang="en-US" altLang="zh-CN" dirty="0"/>
              <a:t> </a:t>
            </a:r>
            <a:r>
              <a:rPr lang="zh-CN" altLang="en-US" dirty="0"/>
              <a:t>拿的</a:t>
            </a:r>
            <a:r>
              <a:rPr lang="en-US" altLang="zh-CN" dirty="0"/>
              <a:t>,</a:t>
            </a:r>
            <a:r>
              <a:rPr lang="zh-CN" altLang="en-US" dirty="0"/>
              <a:t>省去了创建对象申请内存的开销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5736" y="3140968"/>
            <a:ext cx="4976042" cy="16312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Message msg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Message()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msg.what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xxx;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msg.arg1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xxx;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msg.arg2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xxx;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handler.sendMessage(msg);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95736" y="5107206"/>
            <a:ext cx="4976042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pitchFamily="34" charset="-122"/>
              </a:rPr>
              <a:t>Message msg = handler.obtainMessage();</a:t>
            </a:r>
            <a:endParaRPr lang="en-US" altLang="zh-CN" sz="20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dirty="0" err="1">
                <a:solidFill>
                  <a:srgbClr val="333333"/>
                </a:solidFill>
                <a:latin typeface="Arial Unicode MS" panose="020B0604020202020204" pitchFamily="34" charset="-122"/>
              </a:rPr>
              <a:t>msg.sendToTarget</a:t>
            </a:r>
            <a:r>
              <a:rPr lang="en-US" altLang="zh-CN" sz="2000" dirty="0">
                <a:solidFill>
                  <a:srgbClr val="333333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20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0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终止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线程的方法</a:t>
            </a:r>
            <a:endParaRPr lang="en-US" altLang="zh-CN" dirty="0"/>
          </a:p>
          <a:p>
            <a:pPr lvl="1"/>
            <a:r>
              <a:rPr lang="en-US" altLang="zh-CN" dirty="0" err="1" smtClean="0"/>
              <a:t>timer.cancle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：可以</a:t>
            </a:r>
            <a:r>
              <a:rPr lang="zh-CN" altLang="en-US" dirty="0"/>
              <a:t>从程序的任何地方调用此方法，甚至在一个</a:t>
            </a:r>
            <a:r>
              <a:rPr lang="en-US" altLang="zh-CN" dirty="0"/>
              <a:t>timer task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方法里。</a:t>
            </a:r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timer</a:t>
            </a:r>
            <a:r>
              <a:rPr lang="zh-CN" altLang="en-US" dirty="0"/>
              <a:t>线程成为一个</a:t>
            </a:r>
            <a:r>
              <a:rPr lang="en-US" altLang="zh-CN" dirty="0"/>
              <a:t>daemon</a:t>
            </a:r>
            <a:r>
              <a:rPr lang="zh-CN" altLang="en-US" dirty="0"/>
              <a:t>线程（可以在创建</a:t>
            </a:r>
            <a:r>
              <a:rPr lang="en-US" altLang="zh-CN" dirty="0"/>
              <a:t>timer</a:t>
            </a:r>
            <a:r>
              <a:rPr lang="zh-CN" altLang="en-US" dirty="0"/>
              <a:t>时使用</a:t>
            </a:r>
            <a:r>
              <a:rPr lang="en-US" altLang="zh-CN" dirty="0"/>
              <a:t>new Timer(true)</a:t>
            </a:r>
            <a:r>
              <a:rPr lang="zh-CN" altLang="en-US" dirty="0"/>
              <a:t>达到这个目地），这样当程序只有</a:t>
            </a:r>
            <a:r>
              <a:rPr lang="en-US" altLang="zh-CN" dirty="0"/>
              <a:t>daemon</a:t>
            </a:r>
            <a:r>
              <a:rPr lang="zh-CN" altLang="en-US" dirty="0"/>
              <a:t>线程的时候，它就会自动终止运行。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timer</a:t>
            </a:r>
            <a:r>
              <a:rPr lang="zh-CN" altLang="en-US" dirty="0"/>
              <a:t>相关的所有</a:t>
            </a:r>
            <a:r>
              <a:rPr lang="en-US" altLang="zh-CN" dirty="0"/>
              <a:t>task</a:t>
            </a:r>
            <a:r>
              <a:rPr lang="zh-CN" altLang="en-US" dirty="0"/>
              <a:t>执行完毕以后，删除所有此</a:t>
            </a:r>
            <a:r>
              <a:rPr lang="en-US" altLang="zh-CN" dirty="0"/>
              <a:t>timer</a:t>
            </a:r>
            <a:r>
              <a:rPr lang="zh-CN" altLang="en-US" dirty="0"/>
              <a:t>对象的引用（置成</a:t>
            </a:r>
            <a:r>
              <a:rPr lang="en-US" altLang="zh-CN" dirty="0"/>
              <a:t>null</a:t>
            </a:r>
            <a:r>
              <a:rPr lang="zh-CN" altLang="en-US" dirty="0"/>
              <a:t>），这样</a:t>
            </a:r>
            <a:r>
              <a:rPr lang="en-US" altLang="zh-CN" dirty="0"/>
              <a:t>timer</a:t>
            </a:r>
            <a:r>
              <a:rPr lang="zh-CN" altLang="en-US" dirty="0"/>
              <a:t>线程也会终止。</a:t>
            </a:r>
          </a:p>
          <a:p>
            <a:pPr lvl="1"/>
            <a:r>
              <a:rPr lang="en-US" altLang="zh-CN" dirty="0" err="1" smtClean="0"/>
              <a:t>System.exit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，</a:t>
            </a:r>
            <a:r>
              <a:rPr lang="zh-CN" altLang="en-US" dirty="0"/>
              <a:t>使整个程序（所有线程）终止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2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TvListView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/>
                <a:t>进度条</a:t>
              </a:r>
              <a:endParaRPr lang="en-US" altLang="zh-CN" sz="2400" b="1" dirty="0"/>
            </a:p>
          </p:txBody>
        </p: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TvListView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3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/>
                <a:t>进度条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TvListView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56982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TvListView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reco.frame.tv.view.TvListView</a:t>
            </a:r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带选中框的</a:t>
            </a:r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zh-CN" altLang="en-US" dirty="0"/>
              <a:t>类，继承</a:t>
            </a:r>
            <a:r>
              <a:rPr lang="en-US" altLang="zh-CN" dirty="0" err="1"/>
              <a:t>TvBaseAdapter</a:t>
            </a:r>
            <a:endParaRPr lang="en-US" altLang="zh-CN" dirty="0" smtClean="0"/>
          </a:p>
          <a:p>
            <a:r>
              <a:rPr lang="en-US" altLang="zh-CN" dirty="0" err="1"/>
              <a:t>focusOption</a:t>
            </a:r>
            <a:r>
              <a:rPr lang="zh-CN" altLang="en-US" dirty="0" smtClean="0"/>
              <a:t>属性默认</a:t>
            </a:r>
            <a:r>
              <a:rPr lang="zh-CN" altLang="en-US" dirty="0"/>
              <a:t>为</a:t>
            </a:r>
            <a:r>
              <a:rPr lang="en-US" altLang="zh-CN" dirty="0" smtClean="0"/>
              <a:t>PARENT_ONLY</a:t>
            </a:r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setAdapter</a:t>
            </a:r>
            <a:r>
              <a:rPr lang="en-US" altLang="zh-CN" dirty="0"/>
              <a:t>(</a:t>
            </a:r>
            <a:r>
              <a:rPr lang="en-US" altLang="zh-CN" dirty="0" err="1"/>
              <a:t>TvBaseAdapter</a:t>
            </a:r>
            <a:r>
              <a:rPr lang="en-US" altLang="zh-CN" dirty="0"/>
              <a:t> adapter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：设置适配器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setOnItemSelectListener</a:t>
            </a:r>
            <a:r>
              <a:rPr lang="en-US" altLang="zh-CN" dirty="0"/>
              <a:t>(</a:t>
            </a:r>
            <a:r>
              <a:rPr lang="en-US" altLang="zh-CN" dirty="0" err="1"/>
              <a:t>OnItemSelectListener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子项选中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setOnItemClickListener</a:t>
            </a:r>
            <a:r>
              <a:rPr lang="en-US" altLang="zh-CN" dirty="0"/>
              <a:t>(</a:t>
            </a:r>
            <a:r>
              <a:rPr lang="en-US" altLang="zh-CN" dirty="0" err="1"/>
              <a:t>OnItemClickListener</a:t>
            </a:r>
            <a:r>
              <a:rPr lang="en-US" altLang="zh-CN" dirty="0"/>
              <a:t> </a:t>
            </a:r>
            <a:r>
              <a:rPr lang="en-US" altLang="zh-CN" dirty="0" err="1"/>
              <a:t>myListener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子项点击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width </a:t>
            </a:r>
            <a:r>
              <a:rPr lang="zh-CN" altLang="en-US" dirty="0" smtClean="0">
                <a:solidFill>
                  <a:srgbClr val="FF0000"/>
                </a:solidFill>
              </a:rPr>
              <a:t>属性须</a:t>
            </a:r>
            <a:r>
              <a:rPr lang="zh-CN" altLang="en-US" dirty="0">
                <a:solidFill>
                  <a:srgbClr val="FF0000"/>
                </a:solidFill>
              </a:rPr>
              <a:t>设为</a:t>
            </a:r>
            <a:r>
              <a:rPr lang="en-US" altLang="zh-CN" dirty="0" err="1">
                <a:solidFill>
                  <a:srgbClr val="FF0000"/>
                </a:solidFill>
              </a:rPr>
              <a:t>WrapContent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TvListView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/>
                <a:t>进度条</a:t>
              </a:r>
              <a:endParaRPr lang="en-US" altLang="zh-CN" sz="2400" b="1" dirty="0"/>
            </a:p>
          </p:txBody>
        </p:sp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0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TvProgressBar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1" y="1916832"/>
            <a:ext cx="847052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TvProgressBar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条控件</a:t>
            </a:r>
            <a:endParaRPr lang="en-US" altLang="zh-CN" dirty="0" smtClean="0"/>
          </a:p>
          <a:p>
            <a:r>
              <a:rPr lang="zh-CN" altLang="en-US" dirty="0" smtClean="0"/>
              <a:t>可随意变色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多种形状：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扇形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环形</a:t>
            </a:r>
            <a:endParaRPr lang="en-US" altLang="zh-CN" dirty="0"/>
          </a:p>
          <a:p>
            <a:pPr lvl="1"/>
            <a:r>
              <a:rPr lang="zh-CN" altLang="en-US" dirty="0" smtClean="0"/>
              <a:t>圆形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5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TvProgressBar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主要的专用属性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tv:style</a:t>
            </a:r>
            <a:r>
              <a:rPr lang="en-US" altLang="zh-CN" dirty="0" smtClean="0"/>
              <a:t>	  </a:t>
            </a:r>
            <a:r>
              <a:rPr lang="zh-CN" altLang="en-US" dirty="0" smtClean="0"/>
              <a:t>进度条风格</a:t>
            </a:r>
            <a:r>
              <a:rPr lang="en-US" altLang="zh-CN" dirty="0" smtClean="0"/>
              <a:t>:</a:t>
            </a:r>
            <a:r>
              <a:rPr lang="zh-CN" altLang="en-US" dirty="0" smtClean="0"/>
              <a:t>环形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、扇形</a:t>
            </a:r>
            <a:r>
              <a:rPr lang="en-US" altLang="zh-CN" dirty="0" smtClean="0"/>
              <a:t>FAN</a:t>
            </a:r>
            <a:r>
              <a:rPr lang="zh-CN" altLang="en-US" dirty="0"/>
              <a:t>、</a:t>
            </a:r>
            <a:r>
              <a:rPr lang="zh-CN" altLang="en-US" dirty="0" smtClean="0"/>
              <a:t>长条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tv:backgroundColor</a:t>
            </a:r>
            <a:r>
              <a:rPr lang="en-US" altLang="zh-CN" dirty="0" smtClean="0"/>
              <a:t>  </a:t>
            </a:r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tv:progressStartColor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开始时的颜色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tv:progressEndColor</a:t>
            </a:r>
            <a:r>
              <a:rPr lang="en-US" altLang="zh-CN" dirty="0" smtClean="0"/>
              <a:t>	</a:t>
            </a:r>
            <a:r>
              <a:rPr lang="zh-CN" altLang="en-US" dirty="0" smtClean="0"/>
              <a:t>结束时的颜色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tv:roundWidth</a:t>
            </a:r>
            <a:r>
              <a:rPr lang="en-US" altLang="zh-CN" dirty="0" smtClean="0"/>
              <a:t>	</a:t>
            </a:r>
            <a:r>
              <a:rPr lang="zh-CN" altLang="en-US" dirty="0" smtClean="0"/>
              <a:t>圆环的宽度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tv:textSize</a:t>
            </a:r>
            <a:r>
              <a:rPr lang="en-US" altLang="zh-CN" dirty="0" smtClean="0"/>
              <a:t>	</a:t>
            </a:r>
            <a:r>
              <a:rPr lang="zh-CN" altLang="en-US" dirty="0"/>
              <a:t>中间进度百分比的字符串的</a:t>
            </a:r>
            <a:r>
              <a:rPr lang="zh-CN" altLang="en-US" dirty="0" smtClean="0"/>
              <a:t>字体大小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tv:textColor</a:t>
            </a:r>
            <a:r>
              <a:rPr lang="en-US" altLang="zh-CN" dirty="0" smtClean="0"/>
              <a:t>	</a:t>
            </a:r>
            <a:r>
              <a:rPr lang="zh-CN" altLang="en-US" dirty="0"/>
              <a:t>中间进度百分比的字符串的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tv:textDisplayable</a:t>
            </a:r>
            <a:r>
              <a:rPr lang="en-US" altLang="zh-CN" dirty="0" smtClean="0"/>
              <a:t>	</a:t>
            </a:r>
            <a:r>
              <a:rPr lang="zh-CN" altLang="en-US" dirty="0"/>
              <a:t>是否显示中间的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tv:max</a:t>
            </a:r>
            <a:r>
              <a:rPr lang="en-US" altLang="zh-CN" dirty="0" smtClean="0"/>
              <a:t>		</a:t>
            </a:r>
            <a:r>
              <a:rPr lang="zh-CN" altLang="en-US" dirty="0"/>
              <a:t>最大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tv:rectRadius</a:t>
            </a:r>
            <a:r>
              <a:rPr lang="en-US" altLang="zh-CN" dirty="0" smtClean="0"/>
              <a:t>	</a:t>
            </a:r>
            <a:r>
              <a:rPr lang="zh-CN" altLang="en-US" dirty="0" smtClean="0"/>
              <a:t>圆角</a:t>
            </a:r>
            <a:r>
              <a:rPr lang="zh-CN" altLang="en-US" dirty="0"/>
              <a:t>半径 默认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</a:t>
            </a:r>
            <a:r>
              <a:rPr lang="zh-CN" altLang="en-US" dirty="0"/>
              <a:t>横线进度条为方角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924944"/>
            <a:ext cx="640871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爆炸形 1 5"/>
          <p:cNvSpPr/>
          <p:nvPr/>
        </p:nvSpPr>
        <p:spPr>
          <a:xfrm>
            <a:off x="6588224" y="2780928"/>
            <a:ext cx="2391102" cy="176137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TvProgressBar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主要方法：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progress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：设置进度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getMax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：获取进度的最大值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setMax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max</a:t>
            </a:r>
            <a:r>
              <a:rPr lang="en-US" altLang="zh-CN" dirty="0" smtClean="0"/>
              <a:t>)</a:t>
            </a:r>
            <a:r>
              <a:rPr lang="zh-CN" altLang="en-US" dirty="0"/>
              <a:t>：设置进度的最大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err="1"/>
              <a:t>getProgress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获取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progress)</a:t>
            </a:r>
            <a:r>
              <a:rPr lang="zh-CN" altLang="en-US" dirty="0" smtClean="0"/>
              <a:t>：设置进度</a:t>
            </a:r>
            <a:endParaRPr lang="en-US" altLang="zh-CN" dirty="0" smtClean="0"/>
          </a:p>
          <a:p>
            <a:pPr lvl="1"/>
            <a:r>
              <a:rPr lang="en-US" altLang="zh-CN" dirty="0" err="1"/>
              <a:t>getBackgroundColor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setBackgroundColor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cricleColor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getTextColor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/>
              <a:t>setTextColor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textColor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getTextSize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/>
              <a:t>setTextSize</a:t>
            </a:r>
            <a:r>
              <a:rPr lang="en-US" altLang="zh-CN" dirty="0"/>
              <a:t>(float </a:t>
            </a:r>
            <a:r>
              <a:rPr lang="en-US" altLang="zh-CN" dirty="0" err="1"/>
              <a:t>textSize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getRoundWidth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</a:t>
            </a:r>
            <a:r>
              <a:rPr lang="zh-CN" altLang="en-US" dirty="0"/>
              <a:t>扇形</a:t>
            </a:r>
            <a:r>
              <a:rPr lang="zh-CN" altLang="en-US" dirty="0" smtClean="0"/>
              <a:t>宽度</a:t>
            </a:r>
            <a:endParaRPr lang="en-US" altLang="zh-CN" dirty="0"/>
          </a:p>
          <a:p>
            <a:pPr lvl="1"/>
            <a:r>
              <a:rPr lang="en-US" altLang="zh-CN" dirty="0" err="1" smtClean="0"/>
              <a:t>setRoundWidth</a:t>
            </a:r>
            <a:r>
              <a:rPr lang="en-US" altLang="zh-CN" dirty="0" smtClean="0"/>
              <a:t>(float </a:t>
            </a:r>
            <a:r>
              <a:rPr lang="en-US" altLang="zh-CN" dirty="0" err="1"/>
              <a:t>roundWidth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扇形宽度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7584" y="1988840"/>
            <a:ext cx="6408712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爆炸形 1 6"/>
          <p:cNvSpPr/>
          <p:nvPr/>
        </p:nvSpPr>
        <p:spPr>
          <a:xfrm>
            <a:off x="5364088" y="1751503"/>
            <a:ext cx="3536334" cy="2476871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同步方法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8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646</Words>
  <Application>Microsoft Office PowerPoint</Application>
  <PresentationFormat>全屏显示(4:3)</PresentationFormat>
  <Paragraphs>115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宋体</vt:lpstr>
      <vt:lpstr>微软雅黑</vt:lpstr>
      <vt:lpstr>Arial</vt:lpstr>
      <vt:lpstr>Calibri</vt:lpstr>
      <vt:lpstr>2_Office 主题</vt:lpstr>
      <vt:lpstr>RecoTvFrame</vt:lpstr>
      <vt:lpstr>目录</vt:lpstr>
      <vt:lpstr>TvListView</vt:lpstr>
      <vt:lpstr>TvListView</vt:lpstr>
      <vt:lpstr>目录</vt:lpstr>
      <vt:lpstr>TvProgressBar</vt:lpstr>
      <vt:lpstr>TvProgressBar</vt:lpstr>
      <vt:lpstr>TvProgressBar</vt:lpstr>
      <vt:lpstr>TvProgressBar</vt:lpstr>
      <vt:lpstr>补充</vt:lpstr>
      <vt:lpstr>补充</vt:lpstr>
      <vt:lpstr>补充</vt:lpstr>
      <vt:lpstr>补充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249</cp:revision>
  <dcterms:created xsi:type="dcterms:W3CDTF">2012-01-28T13:55:28Z</dcterms:created>
  <dcterms:modified xsi:type="dcterms:W3CDTF">2017-03-16T07:25:28Z</dcterms:modified>
</cp:coreProperties>
</file>