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351" r:id="rId2"/>
    <p:sldId id="422" r:id="rId3"/>
    <p:sldId id="428" r:id="rId4"/>
    <p:sldId id="434" r:id="rId5"/>
    <p:sldId id="436" r:id="rId6"/>
    <p:sldId id="433" r:id="rId7"/>
    <p:sldId id="435" r:id="rId8"/>
    <p:sldId id="437" r:id="rId9"/>
    <p:sldId id="420" r:id="rId10"/>
    <p:sldId id="425" r:id="rId11"/>
    <p:sldId id="439" r:id="rId12"/>
    <p:sldId id="440" r:id="rId13"/>
    <p:sldId id="438" r:id="rId14"/>
    <p:sldId id="432" r:id="rId15"/>
    <p:sldId id="441" r:id="rId16"/>
    <p:sldId id="418" r:id="rId17"/>
    <p:sldId id="26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0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2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02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8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7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3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9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8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5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6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2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/>
              <a:t>RecoTvFrame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780928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第二讲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专用控件之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/>
              <a:t>跑</a:t>
            </a:r>
            <a:r>
              <a:rPr lang="zh-CN" altLang="en-US" sz="2700" dirty="0" smtClean="0"/>
              <a:t>马灯和</a:t>
            </a:r>
            <a:r>
              <a:rPr lang="en-US" altLang="zh-CN" sz="2700" dirty="0" err="1" smtClean="0"/>
              <a:t>GridView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00808"/>
            <a:ext cx="618696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9" y="1600200"/>
            <a:ext cx="8243991" cy="50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自带选中框的</a:t>
            </a:r>
            <a:r>
              <a:rPr lang="en-US" altLang="zh-CN" dirty="0" err="1" smtClean="0"/>
              <a:t>GridView</a:t>
            </a:r>
            <a:endParaRPr lang="en-US" altLang="zh-CN" dirty="0" smtClean="0"/>
          </a:p>
          <a:p>
            <a:r>
              <a:rPr lang="en-US" altLang="zh-CN" dirty="0" err="1" smtClean="0"/>
              <a:t>TvGridView</a:t>
            </a:r>
            <a:r>
              <a:rPr lang="zh-CN" altLang="en-US" dirty="0" smtClean="0"/>
              <a:t>：纵向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reco.frame.tv.view.TvGridView</a:t>
            </a:r>
            <a:endParaRPr lang="en-US" altLang="zh-CN" dirty="0" smtClean="0"/>
          </a:p>
          <a:p>
            <a:r>
              <a:rPr lang="en-US" altLang="zh-CN" dirty="0" err="1" smtClean="0"/>
              <a:t>TvHorizontalGridView</a:t>
            </a:r>
            <a:r>
              <a:rPr lang="zh-CN" altLang="en-US" dirty="0" smtClean="0"/>
              <a:t>：横向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reco.frame.tv.view.TvHorizontalGridView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建议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TvGridView</a:t>
            </a:r>
            <a:r>
              <a:rPr lang="zh-CN" altLang="en-US" dirty="0"/>
              <a:t>的</a:t>
            </a:r>
            <a:r>
              <a:rPr lang="en-US" altLang="zh-CN" dirty="0"/>
              <a:t>width</a:t>
            </a:r>
            <a:r>
              <a:rPr lang="zh-CN" altLang="en-US" dirty="0"/>
              <a:t>属性设为</a:t>
            </a:r>
            <a:r>
              <a:rPr lang="en-US" altLang="zh-CN" dirty="0" err="1"/>
              <a:t>WrapContent</a:t>
            </a:r>
            <a:endParaRPr lang="en-US" altLang="zh-CN" dirty="0"/>
          </a:p>
          <a:p>
            <a:pPr lvl="1"/>
            <a:r>
              <a:rPr lang="en-US" altLang="zh-CN" dirty="0" err="1"/>
              <a:t>TvHorizontalGridView</a:t>
            </a:r>
            <a:r>
              <a:rPr lang="zh-CN" altLang="en-US" dirty="0"/>
              <a:t>的</a:t>
            </a:r>
            <a:r>
              <a:rPr lang="en-US" altLang="zh-CN" dirty="0"/>
              <a:t>height</a:t>
            </a:r>
            <a:r>
              <a:rPr lang="zh-CN" altLang="en-US" dirty="0"/>
              <a:t>属性设为</a:t>
            </a:r>
            <a:r>
              <a:rPr lang="en-US" altLang="zh-CN" dirty="0" err="1"/>
              <a:t>WrapContent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82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...</a:t>
            </a:r>
            <a:r>
              <a:rPr lang="en-US" altLang="zh-CN" dirty="0" err="1" smtClean="0"/>
              <a:t>demo.sample.TvGridViewActivity</a:t>
            </a:r>
            <a:endParaRPr lang="en-US" altLang="zh-CN" dirty="0" smtClean="0"/>
          </a:p>
          <a:p>
            <a:r>
              <a:rPr lang="en-US" altLang="zh-CN" dirty="0"/>
              <a:t>...</a:t>
            </a:r>
            <a:r>
              <a:rPr lang="en-US" altLang="zh-CN" dirty="0" err="1"/>
              <a:t>demo.sample</a:t>
            </a:r>
            <a:r>
              <a:rPr lang="en-US" altLang="zh-CN" dirty="0"/>
              <a:t>. </a:t>
            </a:r>
            <a:r>
              <a:rPr lang="en-US" altLang="zh-CN" dirty="0" err="1"/>
              <a:t>TvHorizontalGridViewActivity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zh-CN" altLang="en-US" dirty="0"/>
              <a:t>类，继承</a:t>
            </a:r>
            <a:r>
              <a:rPr lang="en-US" altLang="zh-CN" dirty="0" err="1" smtClean="0"/>
              <a:t>TvBaseAdapter</a:t>
            </a:r>
            <a:endParaRPr lang="en-US" altLang="zh-CN" dirty="0" smtClean="0"/>
          </a:p>
          <a:p>
            <a:pPr lvl="1"/>
            <a:r>
              <a:rPr lang="zh-CN" altLang="en-US" dirty="0"/>
              <a:t>分页</a:t>
            </a:r>
            <a:r>
              <a:rPr lang="zh-CN" altLang="en-US" dirty="0" smtClean="0"/>
              <a:t>加载的实现：参照</a:t>
            </a:r>
            <a:r>
              <a:rPr lang="en-US" altLang="zh-CN" dirty="0"/>
              <a:t>DEMO</a:t>
            </a:r>
            <a:r>
              <a:rPr lang="zh-CN" altLang="en-US" dirty="0"/>
              <a:t>中</a:t>
            </a:r>
            <a:r>
              <a:rPr lang="en-US" altLang="zh-CN" dirty="0" err="1" smtClean="0"/>
              <a:t>TvGridViewActivity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3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TVGridView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tv:cursorRes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指定获取焦点时的光标图片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tv:itemWidth</a:t>
            </a:r>
            <a:r>
              <a:rPr lang="en-US" altLang="zh-CN" dirty="0" smtClean="0"/>
              <a:t>	 </a:t>
            </a:r>
            <a:r>
              <a:rPr lang="zh-CN" altLang="en-US" dirty="0" smtClean="0"/>
              <a:t>子</a:t>
            </a:r>
            <a:r>
              <a:rPr lang="zh-CN" altLang="en-US" dirty="0"/>
              <a:t>项</a:t>
            </a:r>
            <a:r>
              <a:rPr lang="zh-CN" altLang="en-US" dirty="0" smtClean="0"/>
              <a:t>宽度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tv:itemHeight</a:t>
            </a:r>
            <a:r>
              <a:rPr lang="en-US" altLang="zh-CN" dirty="0" smtClean="0"/>
              <a:t>	 </a:t>
            </a:r>
            <a:r>
              <a:rPr lang="zh-CN" altLang="en-US" dirty="0" smtClean="0"/>
              <a:t>子</a:t>
            </a:r>
            <a:r>
              <a:rPr lang="zh-CN" altLang="en-US" dirty="0"/>
              <a:t>项</a:t>
            </a:r>
            <a:r>
              <a:rPr lang="zh-CN" altLang="en-US" dirty="0" smtClean="0"/>
              <a:t>高度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tv:columns</a:t>
            </a:r>
            <a:r>
              <a:rPr lang="en-US" altLang="zh-CN" dirty="0" smtClean="0"/>
              <a:t>	  </a:t>
            </a:r>
            <a:r>
              <a:rPr lang="zh-CN" altLang="en-US" dirty="0" smtClean="0"/>
              <a:t>列数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针对</a:t>
            </a:r>
            <a:r>
              <a:rPr lang="en-US" altLang="zh-CN" dirty="0"/>
              <a:t>TVGridView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tv:rows</a:t>
            </a:r>
            <a:r>
              <a:rPr lang="en-US" altLang="zh-CN" dirty="0" smtClean="0"/>
              <a:t>		  </a:t>
            </a:r>
            <a:r>
              <a:rPr lang="zh-CN" altLang="en-US" dirty="0" smtClean="0"/>
              <a:t>行数</a:t>
            </a:r>
            <a:r>
              <a:rPr lang="en-US" altLang="zh-CN" dirty="0"/>
              <a:t>(</a:t>
            </a:r>
            <a:r>
              <a:rPr lang="zh-CN" altLang="en-US" dirty="0" smtClean="0"/>
              <a:t>针对</a:t>
            </a:r>
            <a:r>
              <a:rPr lang="en-US" altLang="zh-CN" dirty="0" err="1"/>
              <a:t>TvHorizontalGridView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tv:scalable</a:t>
            </a:r>
            <a:r>
              <a:rPr lang="en-US" altLang="zh-CN" dirty="0"/>
              <a:t>	 item</a:t>
            </a:r>
            <a:r>
              <a:rPr lang="zh-CN" altLang="en-US" dirty="0"/>
              <a:t>可否缩放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true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tv:scale</a:t>
            </a:r>
            <a:r>
              <a:rPr lang="en-US" altLang="zh-CN" dirty="0" smtClean="0"/>
              <a:t>		</a:t>
            </a:r>
            <a:r>
              <a:rPr lang="en-US" altLang="zh-CN" dirty="0"/>
              <a:t> item</a:t>
            </a:r>
            <a:r>
              <a:rPr lang="zh-CN" altLang="en-US" dirty="0" smtClean="0"/>
              <a:t>放大</a:t>
            </a:r>
            <a:r>
              <a:rPr lang="zh-CN" altLang="en-US" dirty="0"/>
              <a:t>比率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1.1f)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15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常用方法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setAdapter</a:t>
            </a:r>
            <a:r>
              <a:rPr lang="en-US" altLang="zh-CN" dirty="0"/>
              <a:t>(</a:t>
            </a:r>
            <a:r>
              <a:rPr lang="en-US" altLang="zh-CN" dirty="0" err="1"/>
              <a:t>TvBaseAdapter</a:t>
            </a:r>
            <a:r>
              <a:rPr lang="en-US" altLang="zh-CN" dirty="0"/>
              <a:t> adapter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：设置适配器</a:t>
            </a:r>
            <a:endParaRPr lang="en-US" altLang="zh-CN" dirty="0" smtClean="0"/>
          </a:p>
          <a:p>
            <a:pPr lvl="1"/>
            <a:r>
              <a:rPr lang="en-US" altLang="zh-CN" dirty="0" err="1"/>
              <a:t>setOnItemSelectListener</a:t>
            </a:r>
            <a:r>
              <a:rPr lang="en-US" altLang="zh-CN" dirty="0"/>
              <a:t>(</a:t>
            </a:r>
            <a:r>
              <a:rPr lang="en-US" altLang="zh-CN" dirty="0" err="1"/>
              <a:t>OnItemSelectListener</a:t>
            </a:r>
            <a:r>
              <a:rPr lang="en-US" altLang="zh-CN" dirty="0"/>
              <a:t> </a:t>
            </a:r>
            <a:r>
              <a:rPr lang="en-US" altLang="zh-CN" dirty="0" err="1"/>
              <a:t>myListener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子项选中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lvl="1"/>
            <a:r>
              <a:rPr lang="en-US" altLang="zh-CN" dirty="0" err="1"/>
              <a:t>setOnItemClickListener</a:t>
            </a:r>
            <a:r>
              <a:rPr lang="en-US" altLang="zh-CN" dirty="0"/>
              <a:t>(</a:t>
            </a:r>
            <a:r>
              <a:rPr lang="en-US" altLang="zh-CN" dirty="0" err="1"/>
              <a:t>OnItemClickListener</a:t>
            </a:r>
            <a:r>
              <a:rPr lang="en-US" altLang="zh-CN" dirty="0"/>
              <a:t> </a:t>
            </a:r>
            <a:r>
              <a:rPr lang="en-US" altLang="zh-CN" dirty="0" err="1"/>
              <a:t>myListener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子项点击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在自定义的</a:t>
            </a:r>
            <a:r>
              <a:rPr lang="en-US" altLang="zh-CN" dirty="0" err="1" smtClean="0"/>
              <a:t>TvBaseAdapter</a:t>
            </a:r>
            <a:r>
              <a:rPr lang="zh-CN" altLang="en-US" dirty="0" smtClean="0"/>
              <a:t>中添加接口</a:t>
            </a:r>
            <a:endParaRPr lang="en-US" altLang="zh-CN" dirty="0" smtClean="0"/>
          </a:p>
          <a:p>
            <a:pPr lvl="1"/>
            <a:r>
              <a:rPr lang="en-US" altLang="zh-CN" dirty="0"/>
              <a:t>clear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：清空数据</a:t>
            </a:r>
            <a:endParaRPr lang="en-US" altLang="zh-CN" dirty="0" smtClean="0"/>
          </a:p>
          <a:p>
            <a:pPr lvl="1"/>
            <a:r>
              <a:rPr lang="en-US" altLang="zh-CN" dirty="0"/>
              <a:t>flush(List&lt;</a:t>
            </a:r>
            <a:r>
              <a:rPr lang="en-US" altLang="zh-CN" dirty="0" err="1"/>
              <a:t>AppInfo</a:t>
            </a:r>
            <a:r>
              <a:rPr lang="en-US" altLang="zh-CN" dirty="0"/>
              <a:t>&gt; </a:t>
            </a:r>
            <a:r>
              <a:rPr lang="en-US" altLang="zh-CN" dirty="0" err="1"/>
              <a:t>appListNew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：更换数据</a:t>
            </a:r>
            <a:endParaRPr lang="en-US" altLang="zh-CN" dirty="0" smtClean="0"/>
          </a:p>
          <a:p>
            <a:pPr lvl="1"/>
            <a:r>
              <a:rPr lang="en-US" altLang="zh-CN" dirty="0" err="1"/>
              <a:t>addItem</a:t>
            </a:r>
            <a:r>
              <a:rPr lang="en-US" altLang="zh-CN" dirty="0"/>
              <a:t>(</a:t>
            </a:r>
            <a:r>
              <a:rPr lang="en-US" altLang="zh-CN" dirty="0" err="1"/>
              <a:t>AppInfo</a:t>
            </a:r>
            <a:r>
              <a:rPr lang="en-US" altLang="zh-CN" dirty="0"/>
              <a:t> item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：增加数据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18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2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6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跑马灯控件</a:t>
              </a:r>
              <a:endParaRPr lang="en-US" altLang="zh-CN" sz="2400" b="1" dirty="0"/>
            </a:p>
          </p:txBody>
        </p:sp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6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GridView</a:t>
              </a:r>
              <a:r>
                <a:rPr lang="zh-CN" altLang="en-US" sz="2400" b="1" dirty="0" smtClean="0"/>
                <a:t>控件</a:t>
              </a:r>
              <a:endParaRPr lang="en-US" altLang="zh-CN" sz="2400" b="1" dirty="0"/>
            </a:p>
          </p:txBody>
        </p:sp>
        <p:grpSp>
          <p:nvGrpSpPr>
            <p:cNvPr id="7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7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7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跑马灯控件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GridView</a:t>
              </a:r>
              <a:r>
                <a:rPr lang="zh-CN" altLang="en-US" sz="2400" b="1" dirty="0" smtClean="0"/>
                <a:t>控件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跑马灯控件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504861"/>
            <a:ext cx="3600400" cy="51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跑马灯控件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reco.frame.tv.view.TvMarqueeText</a:t>
            </a:r>
            <a:endParaRPr lang="en-US" altLang="zh-CN" dirty="0"/>
          </a:p>
          <a:p>
            <a:r>
              <a:rPr lang="zh-CN" altLang="en-US" dirty="0" smtClean="0"/>
              <a:t>无需</a:t>
            </a:r>
            <a:r>
              <a:rPr lang="zh-CN" altLang="en-US" dirty="0"/>
              <a:t>焦点的跑马灯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r>
              <a:rPr lang="zh-CN" altLang="en-US" dirty="0"/>
              <a:t>自由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自定义</a:t>
            </a:r>
            <a:r>
              <a:rPr lang="zh-CN" altLang="en-US" dirty="0"/>
              <a:t>滚动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边缘</a:t>
            </a:r>
            <a:r>
              <a:rPr lang="zh-CN" altLang="en-US" dirty="0" smtClean="0"/>
              <a:t>淡出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14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跑马灯控件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...</a:t>
            </a:r>
            <a:r>
              <a:rPr lang="en-US" altLang="zh-CN" dirty="0" err="1" smtClean="0"/>
              <a:t>demo.sample.TvMarqueeTextActivity</a:t>
            </a:r>
            <a:endParaRPr lang="en-US" altLang="zh-CN" dirty="0"/>
          </a:p>
          <a:p>
            <a:r>
              <a:rPr lang="en-US" altLang="zh-CN" dirty="0" err="1" smtClean="0"/>
              <a:t>xmlns:tv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</a:t>
            </a:r>
            <a:r>
              <a:rPr lang="en-US" altLang="zh-CN" dirty="0" err="1"/>
              <a:t>reco.frame.demo</a:t>
            </a:r>
            <a:r>
              <a:rPr lang="en-US" altLang="zh-CN" dirty="0"/>
              <a:t>"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4250" y="4874293"/>
            <a:ext cx="7675499" cy="163121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reco.frame.tv.view.TvMarqueeText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:period=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"@string/marquee_str_a"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:vague=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"false"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4250" y="3212976"/>
            <a:ext cx="7675499" cy="13234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“http://schemas.android.com/apk/res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/reco.frame.demo”</a:t>
            </a: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TvMarqueeText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period</a:t>
            </a:r>
            <a:r>
              <a:rPr lang="zh-CN" altLang="en-US" dirty="0" smtClean="0"/>
              <a:t>：滚动周期（数值越小，速度越快）</a:t>
            </a:r>
            <a:endParaRPr lang="en-US" altLang="zh-CN" dirty="0" smtClean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smtClean="0"/>
              <a:t>vague</a:t>
            </a:r>
            <a:r>
              <a:rPr lang="zh-CN" altLang="en-US" dirty="0" smtClean="0"/>
              <a:t>：边缘淡入淡出（默认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backgroundColor</a:t>
            </a:r>
            <a:r>
              <a:rPr lang="zh-CN" altLang="en-US" dirty="0" smtClean="0"/>
              <a:t>：背景色（默认透明）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textStyle</a:t>
            </a:r>
            <a:r>
              <a:rPr lang="zh-CN" altLang="en-US" dirty="0" smtClean="0"/>
              <a:t>：字体样式（粗体、斜体、正常）</a:t>
            </a:r>
            <a:endParaRPr lang="en-US" altLang="zh-CN" dirty="0" smtClean="0"/>
          </a:p>
          <a:p>
            <a:r>
              <a:rPr lang="zh-CN" altLang="en-US" dirty="0" smtClean="0"/>
              <a:t>主要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startMarquee</a:t>
            </a:r>
            <a:r>
              <a:rPr lang="en-US" altLang="zh-CN" dirty="0"/>
              <a:t>()</a:t>
            </a:r>
            <a:r>
              <a:rPr lang="zh-CN" altLang="en-US" dirty="0"/>
              <a:t>：开启跑马灯</a:t>
            </a:r>
          </a:p>
          <a:p>
            <a:pPr lvl="1"/>
            <a:r>
              <a:rPr lang="en-US" altLang="zh-CN" dirty="0" err="1"/>
              <a:t>stopMarquee</a:t>
            </a:r>
            <a:r>
              <a:rPr lang="en-US" altLang="zh-CN" dirty="0"/>
              <a:t>()</a:t>
            </a:r>
            <a:r>
              <a:rPr lang="zh-CN" altLang="en-US" dirty="0"/>
              <a:t>：停止跑马灯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184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TvMarqueeText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其他方法</a:t>
            </a:r>
            <a:endParaRPr lang="en-US" altLang="zh-CN" dirty="0"/>
          </a:p>
          <a:p>
            <a:pPr lvl="1"/>
            <a:r>
              <a:rPr lang="en-US" altLang="zh-CN" dirty="0" err="1"/>
              <a:t>getTextStyle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/>
              <a:t>setTextStyle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textStyle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：字体样式接口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getPeriod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/>
              <a:t>setPeriod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period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：滚动周期接口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isVague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/>
              <a:t>setVague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vague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：边缘淡入淡出接口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setText</a:t>
            </a:r>
            <a:r>
              <a:rPr lang="en-US" altLang="zh-CN" dirty="0"/>
              <a:t>(String text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/>
              <a:t>getText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：跑马灯文本接口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85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TvMarqueeText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点击按钮停止或开始跑马灯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点击按钮隐藏或显示跑马灯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50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跑马灯控件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5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5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GridView</a:t>
              </a:r>
              <a:r>
                <a:rPr lang="zh-CN" altLang="en-US" sz="2400" b="1" dirty="0" smtClean="0"/>
                <a:t>控件</a:t>
              </a:r>
              <a:endParaRPr lang="en-US" altLang="zh-CN" sz="2400" b="1" dirty="0"/>
            </a:p>
          </p:txBody>
        </p:sp>
        <p:grpSp>
          <p:nvGrpSpPr>
            <p:cNvPr id="5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7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336</Words>
  <Application>Microsoft Office PowerPoint</Application>
  <PresentationFormat>全屏显示(4:3)</PresentationFormat>
  <Paragraphs>99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Courier New</vt:lpstr>
      <vt:lpstr>2_Office 主题</vt:lpstr>
      <vt:lpstr>RecoTvFrame</vt:lpstr>
      <vt:lpstr>目录</vt:lpstr>
      <vt:lpstr>跑马灯控件</vt:lpstr>
      <vt:lpstr>跑马灯控件</vt:lpstr>
      <vt:lpstr>跑马灯控件</vt:lpstr>
      <vt:lpstr>TvMarqueeText</vt:lpstr>
      <vt:lpstr>TvMarqueeText</vt:lpstr>
      <vt:lpstr>TvMarqueeText</vt:lpstr>
      <vt:lpstr>目录</vt:lpstr>
      <vt:lpstr>GridView</vt:lpstr>
      <vt:lpstr>GridView</vt:lpstr>
      <vt:lpstr>GridView</vt:lpstr>
      <vt:lpstr>GridView</vt:lpstr>
      <vt:lpstr>TVGridView</vt:lpstr>
      <vt:lpstr>GridView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220</cp:revision>
  <dcterms:created xsi:type="dcterms:W3CDTF">2012-01-28T13:55:28Z</dcterms:created>
  <dcterms:modified xsi:type="dcterms:W3CDTF">2017-03-21T01:07:33Z</dcterms:modified>
</cp:coreProperties>
</file>