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1"/>
  </p:notesMasterIdLst>
  <p:sldIdLst>
    <p:sldId id="351" r:id="rId2"/>
    <p:sldId id="422" r:id="rId3"/>
    <p:sldId id="362" r:id="rId4"/>
    <p:sldId id="423" r:id="rId5"/>
    <p:sldId id="425" r:id="rId6"/>
    <p:sldId id="424" r:id="rId7"/>
    <p:sldId id="426" r:id="rId8"/>
    <p:sldId id="418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0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1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7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是通过使用描述对象和数据库之间映射的元数据，将程序中的对象自动持久化到关系数据库中。本质上就是将数据从一种形式转换到另外一种形式。 这也同时暗示者额外的执行开销；然而，如果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作为一种中间件实现，则会有很多机会做优化，而这些在手写的持久层并不存在。 更重要的是用于控制转换的元数据需要提供和管理；但是同样，这些花费要比维护手写的方案要少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随着面向对象的软件开发方法发展而产生的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对象的开发方法是当今企业级应用开发环境中的主流开发方法，关系数据库是企业级应用环境中永久存放数据的主流数据存储系统。对象和关系数据是业务实体的两种表现形式，业务实体在内存中表现为对象，在数据库中表现为关系数据。内存中的对象之间存在关联和继承关系，而在数据库中，关系数据无法直接表达多对多关联和继承关系。因此，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关系映射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系统一般以中间件的形式存在，主要实现程序对象到关系数据库数据的映射。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面向对象是从软件工程基本原则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如耦合、聚合、封装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的基础上发展起来的，而关系数据库则是从数学理论发展而来的，两套理论存在显著的区别。为了解决这个不匹配的现象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对象关系映射技术应运而生。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CRUD</a:t>
            </a:r>
            <a:r>
              <a:rPr lang="zh-CN" altLang="en-US" dirty="0" smtClean="0"/>
              <a:t>是指在做计算处理时的增加</a:t>
            </a:r>
            <a:r>
              <a:rPr lang="en-US" altLang="zh-CN" dirty="0" smtClean="0"/>
              <a:t>(Create)</a:t>
            </a:r>
            <a:r>
              <a:rPr lang="zh-CN" altLang="en-US" dirty="0" smtClean="0"/>
              <a:t>、读取查询</a:t>
            </a:r>
            <a:r>
              <a:rPr lang="en-US" altLang="zh-CN" dirty="0" smtClean="0"/>
              <a:t>(Retrieve)</a:t>
            </a:r>
            <a:r>
              <a:rPr lang="zh-CN" altLang="en-US" dirty="0" smtClean="0"/>
              <a:t>、更新</a:t>
            </a:r>
            <a:r>
              <a:rPr lang="en-US" altLang="zh-CN" dirty="0" smtClean="0"/>
              <a:t>(Update)</a:t>
            </a:r>
            <a:r>
              <a:rPr lang="zh-CN" altLang="en-US" dirty="0" smtClean="0"/>
              <a:t>和删除</a:t>
            </a:r>
            <a:r>
              <a:rPr lang="en-US" altLang="zh-CN" dirty="0" smtClean="0"/>
              <a:t>(Delete)</a:t>
            </a:r>
            <a:r>
              <a:rPr lang="zh-CN" altLang="en-US" dirty="0" smtClean="0"/>
              <a:t>几个单词的首字母简写。主要被用在描述软件系统中数据库或者持久层的基本操作功能。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脏数据检查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(Dirty Checking)</a:t>
            </a:r>
          </a:p>
          <a:p>
            <a:r>
              <a:rPr lang="en-US" altLang="zh-CN" dirty="0" smtClean="0"/>
              <a:t>lazy association fetching    </a:t>
            </a:r>
            <a:r>
              <a:rPr lang="zh-CN" altLang="en-US" dirty="0" smtClean="0"/>
              <a:t>延时关联获取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4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2017/3/21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2017/3/21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/>
              <a:t>RecoTvFrame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第三讲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 smtClean="0">
                <a:solidFill>
                  <a:schemeClr val="bg1"/>
                </a:solidFill>
              </a:rPr>
              <a:t>数据库操作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重要的类及方法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ORM</a:t>
              </a:r>
              <a:r>
                <a:rPr lang="zh-CN" altLang="en-US" sz="2400" b="1" dirty="0" smtClean="0"/>
                <a:t>模型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重要的类及方法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 err="1" smtClean="0"/>
              <a:t>TvDb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reco.frame.tv.view.TVDb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实现一对多、多对一关系</a:t>
            </a:r>
            <a:endParaRPr lang="en-US" altLang="zh-CN" dirty="0" smtClean="0"/>
          </a:p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导入</a:t>
            </a:r>
            <a:r>
              <a:rPr lang="en-US" altLang="zh-CN" dirty="0" err="1" smtClean="0"/>
              <a:t>RecoTvFrame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自定义实体类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</a:t>
            </a:r>
            <a:r>
              <a:rPr lang="en-US" altLang="zh-CN" dirty="0" err="1" smtClean="0"/>
              <a:t>TvDb</a:t>
            </a:r>
            <a:r>
              <a:rPr lang="zh-CN" altLang="en-US" dirty="0" smtClean="0"/>
              <a:t>类的对象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TvDb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76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重要的类及方法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 err="1" smtClean="0"/>
              <a:t>TvDb</a:t>
            </a:r>
            <a:endParaRPr lang="en-US" altLang="zh-CN" dirty="0" smtClean="0"/>
          </a:p>
          <a:p>
            <a:pPr lvl="1"/>
            <a:r>
              <a:rPr lang="en-US" altLang="zh-CN" dirty="0"/>
              <a:t>public static </a:t>
            </a:r>
            <a:r>
              <a:rPr lang="en-US" altLang="zh-CN" dirty="0" err="1"/>
              <a:t>TvDb</a:t>
            </a:r>
            <a:r>
              <a:rPr lang="en-US" altLang="zh-CN" dirty="0"/>
              <a:t> create(Context context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：获取</a:t>
            </a:r>
            <a:r>
              <a:rPr lang="en-US" altLang="zh-CN" dirty="0" err="1" smtClean="0"/>
              <a:t>TvDb</a:t>
            </a:r>
            <a:r>
              <a:rPr lang="zh-CN" altLang="en-US" dirty="0" smtClean="0"/>
              <a:t>类的静态对象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findAll</a:t>
            </a:r>
            <a:r>
              <a:rPr lang="en-US" altLang="zh-CN" dirty="0" smtClean="0"/>
              <a:t>(Class&lt;T</a:t>
            </a:r>
            <a:r>
              <a:rPr lang="en-US" altLang="zh-CN" dirty="0"/>
              <a:t>&gt; </a:t>
            </a:r>
            <a:r>
              <a:rPr lang="en-US" altLang="zh-CN" dirty="0" err="1"/>
              <a:t>clazz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：查找</a:t>
            </a:r>
            <a:r>
              <a:rPr lang="zh-CN" altLang="en-US" dirty="0"/>
              <a:t>类名对应表中所有数据</a:t>
            </a:r>
          </a:p>
          <a:p>
            <a:pPr lvl="1"/>
            <a:r>
              <a:rPr lang="en-US" altLang="zh-CN" dirty="0" smtClean="0"/>
              <a:t>insert(Object </a:t>
            </a:r>
            <a:r>
              <a:rPr lang="en-US" altLang="zh-CN" dirty="0"/>
              <a:t>entity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：保存</a:t>
            </a:r>
            <a:r>
              <a:rPr lang="zh-CN" altLang="en-US" dirty="0"/>
              <a:t>对象到表中</a:t>
            </a:r>
          </a:p>
          <a:p>
            <a:pPr lvl="1"/>
            <a:r>
              <a:rPr lang="en-US" altLang="zh-CN" dirty="0" smtClean="0"/>
              <a:t>update(Object </a:t>
            </a:r>
            <a:r>
              <a:rPr lang="en-US" altLang="zh-CN" dirty="0"/>
              <a:t>entity, String </a:t>
            </a:r>
            <a:r>
              <a:rPr lang="en-US" altLang="zh-CN" dirty="0" err="1"/>
              <a:t>strWhere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：根据</a:t>
            </a:r>
            <a:r>
              <a:rPr lang="zh-CN" altLang="en-US" dirty="0"/>
              <a:t>条件修改数据</a:t>
            </a:r>
          </a:p>
          <a:p>
            <a:pPr lvl="1"/>
            <a:r>
              <a:rPr lang="en-US" altLang="zh-CN" dirty="0" err="1" smtClean="0"/>
              <a:t>deleteByWhere</a:t>
            </a:r>
            <a:r>
              <a:rPr lang="en-US" altLang="zh-CN" dirty="0" smtClean="0"/>
              <a:t>(Class</a:t>
            </a:r>
            <a:r>
              <a:rPr lang="en-US" altLang="zh-CN" dirty="0"/>
              <a:t>&lt;?&gt; </a:t>
            </a:r>
            <a:r>
              <a:rPr lang="en-US" altLang="zh-CN" dirty="0" err="1"/>
              <a:t>clazz</a:t>
            </a:r>
            <a:r>
              <a:rPr lang="en-US" altLang="zh-CN" dirty="0"/>
              <a:t>, String </a:t>
            </a:r>
            <a:r>
              <a:rPr lang="en-US" altLang="zh-CN" dirty="0" err="1"/>
              <a:t>strWhere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：根据指定条件删除数据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2571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重要的类及方法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ORM</a:t>
              </a:r>
              <a:r>
                <a:rPr lang="zh-CN" altLang="en-US" sz="2400" b="1" dirty="0" smtClean="0"/>
                <a:t>模型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1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关系</a:t>
            </a:r>
            <a:r>
              <a:rPr lang="zh-CN" altLang="en-US" dirty="0"/>
              <a:t>映射（</a:t>
            </a:r>
            <a:r>
              <a:rPr lang="en-US" altLang="zh-CN" dirty="0"/>
              <a:t>Object Relational Mapping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ORM</a:t>
            </a:r>
            <a:r>
              <a:rPr lang="zh-CN" altLang="en-US" dirty="0"/>
              <a:t>）是一种为了解决面向对象与关系数据库存在的互不匹配的现象的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/>
              <a:t>随着面向对象的软件开发方法发展而产生的，以中间件的形式存在，主要实现程序对象到关系数据库数据的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r>
              <a:rPr lang="zh-CN" altLang="en-US" dirty="0" smtClean="0"/>
              <a:t>解决面向对象与关系数据库理论不匹配现象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94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 smtClean="0"/>
              <a:t>ORM</a:t>
            </a:r>
            <a:r>
              <a:rPr lang="zh-CN" altLang="en-US" dirty="0" smtClean="0"/>
              <a:t>组成包含四部分</a:t>
            </a:r>
            <a:endParaRPr lang="en-US" altLang="zh-CN" dirty="0" smtClean="0"/>
          </a:p>
          <a:p>
            <a:pPr lvl="1"/>
            <a:r>
              <a:rPr lang="zh-CN" altLang="en-US" dirty="0"/>
              <a:t>一个对持久类对象进行</a:t>
            </a:r>
            <a:r>
              <a:rPr lang="en-US" altLang="zh-CN" dirty="0"/>
              <a:t>CRUD</a:t>
            </a:r>
            <a:r>
              <a:rPr lang="zh-CN" altLang="en-US" dirty="0"/>
              <a:t>操作的</a:t>
            </a:r>
            <a:r>
              <a:rPr lang="en-US" altLang="zh-CN" dirty="0"/>
              <a:t>API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个语言或</a:t>
            </a:r>
            <a:r>
              <a:rPr lang="en-US" altLang="zh-CN" dirty="0"/>
              <a:t>API</a:t>
            </a:r>
            <a:r>
              <a:rPr lang="zh-CN" altLang="en-US" dirty="0"/>
              <a:t>用来规定与类和类属性相关的查询；</a:t>
            </a:r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个规定</a:t>
            </a:r>
            <a:r>
              <a:rPr lang="en-US" altLang="zh-CN" dirty="0"/>
              <a:t>mapping metadata</a:t>
            </a:r>
            <a:r>
              <a:rPr lang="zh-CN" altLang="en-US" dirty="0"/>
              <a:t>的工具；</a:t>
            </a:r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种技术可以让</a:t>
            </a:r>
            <a:r>
              <a:rPr lang="en-US" altLang="zh-CN" dirty="0"/>
              <a:t>ORM</a:t>
            </a:r>
            <a:r>
              <a:rPr lang="zh-CN" altLang="en-US" dirty="0"/>
              <a:t>的实现同事务对象一起进行</a:t>
            </a:r>
            <a:r>
              <a:rPr lang="en-US" altLang="zh-CN" dirty="0"/>
              <a:t>dirty checking, lazy association fetching</a:t>
            </a:r>
            <a:r>
              <a:rPr lang="zh-CN" altLang="en-US" dirty="0"/>
              <a:t>以及其他的优化操作。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4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28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smtClean="0"/>
                <a:t>重要的</a:t>
              </a:r>
              <a:r>
                <a:rPr lang="zh-CN" altLang="en-US" sz="2400" b="1" dirty="0" smtClean="0"/>
                <a:t>类及方法</a:t>
              </a:r>
              <a:endParaRPr lang="en-US" altLang="zh-CN" sz="2400" b="1" dirty="0"/>
            </a:p>
          </p:txBody>
        </p:sp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32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2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ORM</a:t>
              </a:r>
              <a:r>
                <a:rPr lang="zh-CN" altLang="en-US" sz="2400" b="1" dirty="0" smtClean="0"/>
                <a:t>模型</a:t>
              </a:r>
              <a:endParaRPr lang="en-US" altLang="zh-CN" sz="2400" b="1" dirty="0"/>
            </a:p>
          </p:txBody>
        </p: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6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8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409</Words>
  <Application>Microsoft Office PowerPoint</Application>
  <PresentationFormat>全屏显示(4:3)</PresentationFormat>
  <Paragraphs>58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2_Office 主题</vt:lpstr>
      <vt:lpstr>RecoTvFrame</vt:lpstr>
      <vt:lpstr>目录</vt:lpstr>
      <vt:lpstr>重要的类及方法</vt:lpstr>
      <vt:lpstr>重要的类及方法</vt:lpstr>
      <vt:lpstr>目录</vt:lpstr>
      <vt:lpstr>ORM</vt:lpstr>
      <vt:lpstr>ORM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200</cp:revision>
  <dcterms:created xsi:type="dcterms:W3CDTF">2012-01-28T13:55:28Z</dcterms:created>
  <dcterms:modified xsi:type="dcterms:W3CDTF">2017-03-21T09:42:38Z</dcterms:modified>
</cp:coreProperties>
</file>