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9"/>
  </p:notesMasterIdLst>
  <p:sldIdLst>
    <p:sldId id="351" r:id="rId2"/>
    <p:sldId id="422" r:id="rId3"/>
    <p:sldId id="430" r:id="rId4"/>
    <p:sldId id="432" r:id="rId5"/>
    <p:sldId id="431" r:id="rId6"/>
    <p:sldId id="418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6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14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2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2017/3/27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2017/3/27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第三讲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网络操作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主要的类及方法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主要的类及方法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smtClean="0"/>
              <a:t>TvHttp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</a:t>
            </a:r>
            <a:r>
              <a:rPr lang="zh-CN" altLang="en-US" dirty="0" smtClean="0"/>
              <a:t>断点下载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0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主要的类及方法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smtClean="0"/>
              <a:t>TvHttp</a:t>
            </a:r>
          </a:p>
          <a:p>
            <a:pPr lvl="1"/>
            <a:r>
              <a:rPr lang="en-US" altLang="zh-CN" dirty="0"/>
              <a:t>get( String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AjaxCallBack</a:t>
            </a:r>
            <a:r>
              <a:rPr lang="en-US" altLang="zh-CN" dirty="0"/>
              <a:t>&lt;? extends Object&gt; </a:t>
            </a:r>
            <a:r>
              <a:rPr lang="en-US" altLang="zh-CN" dirty="0" err="1"/>
              <a:t>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/>
              <a:t>post(String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AjaxCallBack</a:t>
            </a:r>
            <a:r>
              <a:rPr lang="en-US" altLang="zh-CN" dirty="0"/>
              <a:t>&lt;? extends Object&gt; </a:t>
            </a:r>
            <a:r>
              <a:rPr lang="en-US" altLang="zh-CN" dirty="0" err="1"/>
              <a:t>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err="1"/>
              <a:t>HttpHandler</a:t>
            </a:r>
            <a:r>
              <a:rPr lang="en-US" altLang="zh-CN" dirty="0"/>
              <a:t>&lt;File&gt; download(String </a:t>
            </a:r>
            <a:r>
              <a:rPr lang="en-US" altLang="zh-CN" dirty="0" err="1"/>
              <a:t>url,String</a:t>
            </a:r>
            <a:r>
              <a:rPr lang="en-US" altLang="zh-CN" dirty="0"/>
              <a:t> </a:t>
            </a:r>
            <a:r>
              <a:rPr lang="en-US" altLang="zh-CN" dirty="0" err="1"/>
              <a:t>target,boolean</a:t>
            </a:r>
            <a:r>
              <a:rPr lang="en-US" altLang="zh-CN" dirty="0"/>
              <a:t> </a:t>
            </a:r>
            <a:r>
              <a:rPr lang="en-US" altLang="zh-CN" dirty="0" err="1"/>
              <a:t>isResume,AjaxCallBack</a:t>
            </a:r>
            <a:r>
              <a:rPr lang="en-US" altLang="zh-CN" dirty="0"/>
              <a:t>&lt;File&gt; 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：文件</a:t>
            </a:r>
            <a:r>
              <a:rPr lang="zh-CN" altLang="en-US" dirty="0"/>
              <a:t>下载</a:t>
            </a:r>
            <a:r>
              <a:rPr lang="en-US" altLang="zh-CN" dirty="0"/>
              <a:t>,</a:t>
            </a:r>
            <a:r>
              <a:rPr lang="zh-CN" altLang="en-US" dirty="0"/>
              <a:t>支持断点续</a:t>
            </a:r>
            <a:r>
              <a:rPr lang="zh-CN" altLang="en-US" dirty="0" smtClean="0"/>
              <a:t>传。</a:t>
            </a:r>
            <a:r>
              <a:rPr lang="en-US" altLang="zh-CN" dirty="0" smtClean="0"/>
              <a:t>target</a:t>
            </a:r>
            <a:r>
              <a:rPr lang="zh-CN" altLang="en-US" dirty="0"/>
              <a:t>为存储</a:t>
            </a:r>
            <a:r>
              <a:rPr lang="zh-CN" altLang="en-US" dirty="0" smtClean="0"/>
              <a:t>路径，</a:t>
            </a:r>
            <a:r>
              <a:rPr lang="en-US" altLang="zh-CN" dirty="0" err="1" smtClean="0"/>
              <a:t>isResume</a:t>
            </a:r>
            <a:r>
              <a:rPr lang="zh-CN" altLang="en-US" dirty="0"/>
              <a:t>标记是否断点续传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err="1" smtClean="0"/>
              <a:t>TvHttpActivity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get()/post()</a:t>
            </a:r>
          </a:p>
          <a:p>
            <a:pPr lvl="1"/>
            <a:r>
              <a:rPr lang="zh-CN" altLang="en-US" dirty="0" smtClean="0"/>
              <a:t>复写</a:t>
            </a:r>
            <a:r>
              <a:rPr lang="en-US" altLang="zh-CN" dirty="0" err="1"/>
              <a:t>onSuccess</a:t>
            </a:r>
            <a:r>
              <a:rPr lang="en-US" altLang="zh-CN" dirty="0"/>
              <a:t>(Object 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复写</a:t>
            </a:r>
            <a:r>
              <a:rPr lang="en-US" altLang="zh-CN" dirty="0" err="1"/>
              <a:t>onFailure</a:t>
            </a:r>
            <a:r>
              <a:rPr lang="en-US" altLang="zh-CN" dirty="0"/>
              <a:t>(</a:t>
            </a:r>
            <a:r>
              <a:rPr lang="en-US" altLang="zh-CN" dirty="0" err="1"/>
              <a:t>Throwable</a:t>
            </a:r>
            <a:r>
              <a:rPr lang="en-US" altLang="zh-CN" dirty="0"/>
              <a:t> 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errorNo</a:t>
            </a:r>
            <a:r>
              <a:rPr lang="en-US" altLang="zh-CN" dirty="0"/>
              <a:t>, String </a:t>
            </a:r>
            <a:r>
              <a:rPr lang="en-US" altLang="zh-CN" dirty="0" err="1"/>
              <a:t>strMsg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主要的类及方法</a:t>
              </a:r>
              <a:endParaRPr lang="en-US" altLang="zh-CN" sz="2400" b="1" dirty="0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3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131</Words>
  <Application>Microsoft Office PowerPoint</Application>
  <PresentationFormat>全屏显示(4:3)</PresentationFormat>
  <Paragraphs>30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2_Office 主题</vt:lpstr>
      <vt:lpstr>RecoTvFrame</vt:lpstr>
      <vt:lpstr>目录</vt:lpstr>
      <vt:lpstr>主要的类及方法</vt:lpstr>
      <vt:lpstr>主要的类及方法</vt:lpstr>
      <vt:lpstr>网络操作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183</cp:revision>
  <dcterms:created xsi:type="dcterms:W3CDTF">2012-01-28T13:55:28Z</dcterms:created>
  <dcterms:modified xsi:type="dcterms:W3CDTF">2017-03-27T08:23:13Z</dcterms:modified>
</cp:coreProperties>
</file>